
<file path=[Content_Types].xml><?xml version="1.0" encoding="utf-8"?>
<Types xmlns="http://schemas.openxmlformats.org/package/2006/content-types">
  <Default Extension="aac" ContentType="audio/aac"/>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16"/>
  </p:notesMasterIdLst>
  <p:handoutMasterIdLst>
    <p:handoutMasterId r:id="rId17"/>
  </p:handoutMasterIdLst>
  <p:sldIdLst>
    <p:sldId id="276" r:id="rId5"/>
    <p:sldId id="277" r:id="rId6"/>
    <p:sldId id="285" r:id="rId7"/>
    <p:sldId id="278" r:id="rId8"/>
    <p:sldId id="286" r:id="rId9"/>
    <p:sldId id="279" r:id="rId10"/>
    <p:sldId id="283" r:id="rId11"/>
    <p:sldId id="280" r:id="rId12"/>
    <p:sldId id="282" r:id="rId13"/>
    <p:sldId id="284"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E80F9-4E5B-4A08-B515-B1A0AC529F0D}" v="5" dt="2025-03-20T05:02:15.346"/>
  </p1510:revLst>
</p1510:revInfo>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92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hyperlink" Target="https://teams.microsoft.com/l/message/19:17711db80ca449d8836038985ff799fd@thread.v2/1728065632706?context=%7B%22contextType%22%3A%22chat%22%7D" TargetMode="Externa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hyperlink" Target="https://teams.microsoft.com/l/message/19:17711db80ca449d8836038985ff799fd@thread.v2/1728065632706?context=%7B%22contextType%22%3A%22chat%22%7D" TargetMode="External"/><Relationship Id="rId7" Type="http://schemas.openxmlformats.org/officeDocument/2006/relationships/image" Target="../media/image34.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1EF48-F203-494F-8DA9-CBC91AA75FE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799B602-C10F-48EF-BA75-8311C40B1C95}">
      <dgm:prSet/>
      <dgm:spPr/>
      <dgm:t>
        <a:bodyPr/>
        <a:lstStyle/>
        <a:p>
          <a:pPr>
            <a:lnSpc>
              <a:spcPct val="100000"/>
            </a:lnSpc>
          </a:pPr>
          <a:r>
            <a:rPr lang="en-US"/>
            <a:t>Kaitlyn – Video editing (information assets gathered): Starting on October 14th</a:t>
          </a:r>
        </a:p>
      </dgm:t>
    </dgm:pt>
    <dgm:pt modelId="{4BA2A167-B3E2-4D00-B24A-CBC181C485A9}" type="parTrans" cxnId="{4FA10FD4-B9D1-49BB-B30A-2B8D29329211}">
      <dgm:prSet/>
      <dgm:spPr/>
      <dgm:t>
        <a:bodyPr/>
        <a:lstStyle/>
        <a:p>
          <a:endParaRPr lang="en-US"/>
        </a:p>
      </dgm:t>
    </dgm:pt>
    <dgm:pt modelId="{09BADE89-96FF-43D8-B55A-4D799A230E63}" type="sibTrans" cxnId="{4FA10FD4-B9D1-49BB-B30A-2B8D29329211}">
      <dgm:prSet/>
      <dgm:spPr/>
      <dgm:t>
        <a:bodyPr/>
        <a:lstStyle/>
        <a:p>
          <a:endParaRPr lang="en-US"/>
        </a:p>
      </dgm:t>
    </dgm:pt>
    <dgm:pt modelId="{6ED41DA1-0536-45DA-A9B3-7BBCFB31663A}">
      <dgm:prSet/>
      <dgm:spPr/>
      <dgm:t>
        <a:bodyPr/>
        <a:lstStyle/>
        <a:p>
          <a:pPr>
            <a:lnSpc>
              <a:spcPct val="100000"/>
            </a:lnSpc>
          </a:pPr>
          <a:r>
            <a:rPr lang="en-US"/>
            <a:t>Shannon – Script and Voiceover for the video creations, Script writing starting October 14th</a:t>
          </a:r>
        </a:p>
      </dgm:t>
    </dgm:pt>
    <dgm:pt modelId="{F8AA6958-9930-4F10-B78D-B74069AF1AEE}" type="parTrans" cxnId="{A0D0E0CC-3C04-4807-89BE-6AD0C3E7D351}">
      <dgm:prSet/>
      <dgm:spPr/>
      <dgm:t>
        <a:bodyPr/>
        <a:lstStyle/>
        <a:p>
          <a:endParaRPr lang="en-US"/>
        </a:p>
      </dgm:t>
    </dgm:pt>
    <dgm:pt modelId="{410A9410-10D3-44CC-A1D2-96B60654A566}" type="sibTrans" cxnId="{A0D0E0CC-3C04-4807-89BE-6AD0C3E7D351}">
      <dgm:prSet/>
      <dgm:spPr/>
      <dgm:t>
        <a:bodyPr/>
        <a:lstStyle/>
        <a:p>
          <a:endParaRPr lang="en-US"/>
        </a:p>
      </dgm:t>
    </dgm:pt>
    <dgm:pt modelId="{F96F44A0-67D9-4336-A8C2-D0E14D4C4C51}">
      <dgm:prSet/>
      <dgm:spPr/>
      <dgm:t>
        <a:bodyPr/>
        <a:lstStyle/>
        <a:p>
          <a:pPr>
            <a:lnSpc>
              <a:spcPct val="100000"/>
            </a:lnSpc>
          </a:pPr>
          <a:r>
            <a:rPr lang="en-US"/>
            <a:t>Phillip – Flyers (information gathered) digital creation beginning October 14th</a:t>
          </a:r>
        </a:p>
      </dgm:t>
    </dgm:pt>
    <dgm:pt modelId="{085157E6-DCCA-481A-87E7-5C4194B48D8F}" type="parTrans" cxnId="{0535FB5F-C584-4EE9-B651-35D5B34092B7}">
      <dgm:prSet/>
      <dgm:spPr/>
      <dgm:t>
        <a:bodyPr/>
        <a:lstStyle/>
        <a:p>
          <a:endParaRPr lang="en-US"/>
        </a:p>
      </dgm:t>
    </dgm:pt>
    <dgm:pt modelId="{D1D086C4-A91C-434E-9CDB-3EC09D4A1685}" type="sibTrans" cxnId="{0535FB5F-C584-4EE9-B651-35D5B34092B7}">
      <dgm:prSet/>
      <dgm:spPr/>
      <dgm:t>
        <a:bodyPr/>
        <a:lstStyle/>
        <a:p>
          <a:endParaRPr lang="en-US"/>
        </a:p>
      </dgm:t>
    </dgm:pt>
    <dgm:pt modelId="{89807BF7-1CA4-4392-9DDB-957513E674F4}">
      <dgm:prSet/>
      <dgm:spPr/>
      <dgm:t>
        <a:bodyPr/>
        <a:lstStyle/>
        <a:p>
          <a:pPr>
            <a:lnSpc>
              <a:spcPct val="100000"/>
            </a:lnSpc>
          </a:pPr>
          <a:r>
            <a:rPr lang="en-US"/>
            <a:t>Anthony – Digital Ads (Digital assets gathered) starting October 14th</a:t>
          </a:r>
        </a:p>
      </dgm:t>
    </dgm:pt>
    <dgm:pt modelId="{17151C6A-9AD8-4524-8684-B38071B6E7C4}" type="parTrans" cxnId="{AC907C88-218C-4D67-B923-6C5634359803}">
      <dgm:prSet/>
      <dgm:spPr/>
      <dgm:t>
        <a:bodyPr/>
        <a:lstStyle/>
        <a:p>
          <a:endParaRPr lang="en-US"/>
        </a:p>
      </dgm:t>
    </dgm:pt>
    <dgm:pt modelId="{3050A879-0292-451E-8317-C63EFE8B1680}" type="sibTrans" cxnId="{AC907C88-218C-4D67-B923-6C5634359803}">
      <dgm:prSet/>
      <dgm:spPr/>
      <dgm:t>
        <a:bodyPr/>
        <a:lstStyle/>
        <a:p>
          <a:endParaRPr lang="en-US"/>
        </a:p>
      </dgm:t>
    </dgm:pt>
    <dgm:pt modelId="{E23030A6-DD63-4DF3-BCC3-A00177C77515}" type="pres">
      <dgm:prSet presAssocID="{1F11EF48-F203-494F-8DA9-CBC91AA75FEF}" presName="root" presStyleCnt="0">
        <dgm:presLayoutVars>
          <dgm:dir/>
          <dgm:resizeHandles val="exact"/>
        </dgm:presLayoutVars>
      </dgm:prSet>
      <dgm:spPr/>
    </dgm:pt>
    <dgm:pt modelId="{517D5E16-963D-420B-885F-D78A8831A709}" type="pres">
      <dgm:prSet presAssocID="{E799B602-C10F-48EF-BA75-8311C40B1C95}" presName="compNode" presStyleCnt="0"/>
      <dgm:spPr/>
    </dgm:pt>
    <dgm:pt modelId="{A6F8FD1C-8882-4D62-A242-6F88E54BCF51}" type="pres">
      <dgm:prSet presAssocID="{E799B602-C10F-48EF-BA75-8311C40B1C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6AF2E8C5-046F-4BFE-8F02-FC3D7119A7D4}" type="pres">
      <dgm:prSet presAssocID="{E799B602-C10F-48EF-BA75-8311C40B1C95}" presName="spaceRect" presStyleCnt="0"/>
      <dgm:spPr/>
    </dgm:pt>
    <dgm:pt modelId="{903EBA7F-FF12-47A9-A3CF-0D5B32C8A792}" type="pres">
      <dgm:prSet presAssocID="{E799B602-C10F-48EF-BA75-8311C40B1C95}" presName="textRect" presStyleLbl="revTx" presStyleIdx="0" presStyleCnt="4">
        <dgm:presLayoutVars>
          <dgm:chMax val="1"/>
          <dgm:chPref val="1"/>
        </dgm:presLayoutVars>
      </dgm:prSet>
      <dgm:spPr/>
    </dgm:pt>
    <dgm:pt modelId="{11A41998-E44F-45CF-BDB7-AD4335607EBA}" type="pres">
      <dgm:prSet presAssocID="{09BADE89-96FF-43D8-B55A-4D799A230E63}" presName="sibTrans" presStyleCnt="0"/>
      <dgm:spPr/>
    </dgm:pt>
    <dgm:pt modelId="{B9F1353A-0A56-4EE5-90E2-A522AB77010C}" type="pres">
      <dgm:prSet presAssocID="{6ED41DA1-0536-45DA-A9B3-7BBCFB31663A}" presName="compNode" presStyleCnt="0"/>
      <dgm:spPr/>
    </dgm:pt>
    <dgm:pt modelId="{BB6C433F-8027-4041-9ED7-2441A7583982}" type="pres">
      <dgm:prSet presAssocID="{6ED41DA1-0536-45DA-A9B3-7BBCFB31663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io microphone"/>
        </a:ext>
      </dgm:extLst>
    </dgm:pt>
    <dgm:pt modelId="{FD703F6E-3B30-4CAC-92D0-33D11BCD5395}" type="pres">
      <dgm:prSet presAssocID="{6ED41DA1-0536-45DA-A9B3-7BBCFB31663A}" presName="spaceRect" presStyleCnt="0"/>
      <dgm:spPr/>
    </dgm:pt>
    <dgm:pt modelId="{1334661E-82FE-40EC-969B-C3C23DE950B9}" type="pres">
      <dgm:prSet presAssocID="{6ED41DA1-0536-45DA-A9B3-7BBCFB31663A}" presName="textRect" presStyleLbl="revTx" presStyleIdx="1" presStyleCnt="4">
        <dgm:presLayoutVars>
          <dgm:chMax val="1"/>
          <dgm:chPref val="1"/>
        </dgm:presLayoutVars>
      </dgm:prSet>
      <dgm:spPr/>
    </dgm:pt>
    <dgm:pt modelId="{79644EA5-9CD1-4974-844C-52978CC76BF2}" type="pres">
      <dgm:prSet presAssocID="{410A9410-10D3-44CC-A1D2-96B60654A566}" presName="sibTrans" presStyleCnt="0"/>
      <dgm:spPr/>
    </dgm:pt>
    <dgm:pt modelId="{0AB9E231-0547-4EBB-80A8-7C7BB0FB8ECA}" type="pres">
      <dgm:prSet presAssocID="{F96F44A0-67D9-4336-A8C2-D0E14D4C4C51}" presName="compNode" presStyleCnt="0"/>
      <dgm:spPr/>
    </dgm:pt>
    <dgm:pt modelId="{784D7E1B-3815-4DB7-B0D1-E4761B034259}" type="pres">
      <dgm:prSet presAssocID="{F96F44A0-67D9-4336-A8C2-D0E14D4C4C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aker Phone"/>
        </a:ext>
      </dgm:extLst>
    </dgm:pt>
    <dgm:pt modelId="{5BB47E98-2420-45B1-8069-D28B52C35292}" type="pres">
      <dgm:prSet presAssocID="{F96F44A0-67D9-4336-A8C2-D0E14D4C4C51}" presName="spaceRect" presStyleCnt="0"/>
      <dgm:spPr/>
    </dgm:pt>
    <dgm:pt modelId="{A3BD052F-C9E7-4F33-9DD6-D62E6892F2B2}" type="pres">
      <dgm:prSet presAssocID="{F96F44A0-67D9-4336-A8C2-D0E14D4C4C51}" presName="textRect" presStyleLbl="revTx" presStyleIdx="2" presStyleCnt="4">
        <dgm:presLayoutVars>
          <dgm:chMax val="1"/>
          <dgm:chPref val="1"/>
        </dgm:presLayoutVars>
      </dgm:prSet>
      <dgm:spPr/>
    </dgm:pt>
    <dgm:pt modelId="{E0A4CB11-0D0B-416E-8F80-78E89136BA31}" type="pres">
      <dgm:prSet presAssocID="{D1D086C4-A91C-434E-9CDB-3EC09D4A1685}" presName="sibTrans" presStyleCnt="0"/>
      <dgm:spPr/>
    </dgm:pt>
    <dgm:pt modelId="{DD2A2AFA-EC96-4912-BC0E-992CE964367C}" type="pres">
      <dgm:prSet presAssocID="{89807BF7-1CA4-4392-9DDB-957513E674F4}" presName="compNode" presStyleCnt="0"/>
      <dgm:spPr/>
    </dgm:pt>
    <dgm:pt modelId="{3B5C747E-69D9-40A1-8884-0869F5F5ABF3}" type="pres">
      <dgm:prSet presAssocID="{89807BF7-1CA4-4392-9DDB-957513E674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llet"/>
        </a:ext>
      </dgm:extLst>
    </dgm:pt>
    <dgm:pt modelId="{80DCED48-F058-4B50-9BC8-AC542B8C54C4}" type="pres">
      <dgm:prSet presAssocID="{89807BF7-1CA4-4392-9DDB-957513E674F4}" presName="spaceRect" presStyleCnt="0"/>
      <dgm:spPr/>
    </dgm:pt>
    <dgm:pt modelId="{667B9BCA-21BB-40D6-9A86-5C9BD41F6FDC}" type="pres">
      <dgm:prSet presAssocID="{89807BF7-1CA4-4392-9DDB-957513E674F4}" presName="textRect" presStyleLbl="revTx" presStyleIdx="3" presStyleCnt="4">
        <dgm:presLayoutVars>
          <dgm:chMax val="1"/>
          <dgm:chPref val="1"/>
        </dgm:presLayoutVars>
      </dgm:prSet>
      <dgm:spPr/>
    </dgm:pt>
  </dgm:ptLst>
  <dgm:cxnLst>
    <dgm:cxn modelId="{D2544F28-3BCC-4E7E-9FC8-89F5BC7A6656}" type="presOf" srcId="{F96F44A0-67D9-4336-A8C2-D0E14D4C4C51}" destId="{A3BD052F-C9E7-4F33-9DD6-D62E6892F2B2}" srcOrd="0" destOrd="0" presId="urn:microsoft.com/office/officeart/2018/2/layout/IconLabelList"/>
    <dgm:cxn modelId="{0535FB5F-C584-4EE9-B651-35D5B34092B7}" srcId="{1F11EF48-F203-494F-8DA9-CBC91AA75FEF}" destId="{F96F44A0-67D9-4336-A8C2-D0E14D4C4C51}" srcOrd="2" destOrd="0" parTransId="{085157E6-DCCA-481A-87E7-5C4194B48D8F}" sibTransId="{D1D086C4-A91C-434E-9CDB-3EC09D4A1685}"/>
    <dgm:cxn modelId="{AC907C88-218C-4D67-B923-6C5634359803}" srcId="{1F11EF48-F203-494F-8DA9-CBC91AA75FEF}" destId="{89807BF7-1CA4-4392-9DDB-957513E674F4}" srcOrd="3" destOrd="0" parTransId="{17151C6A-9AD8-4524-8684-B38071B6E7C4}" sibTransId="{3050A879-0292-451E-8317-C63EFE8B1680}"/>
    <dgm:cxn modelId="{F475D399-3256-43B4-B616-9FB14B3FD493}" type="presOf" srcId="{89807BF7-1CA4-4392-9DDB-957513E674F4}" destId="{667B9BCA-21BB-40D6-9A86-5C9BD41F6FDC}" srcOrd="0" destOrd="0" presId="urn:microsoft.com/office/officeart/2018/2/layout/IconLabelList"/>
    <dgm:cxn modelId="{4D3BB4C6-BDBF-49EB-9C74-7CA62996084A}" type="presOf" srcId="{6ED41DA1-0536-45DA-A9B3-7BBCFB31663A}" destId="{1334661E-82FE-40EC-969B-C3C23DE950B9}" srcOrd="0" destOrd="0" presId="urn:microsoft.com/office/officeart/2018/2/layout/IconLabelList"/>
    <dgm:cxn modelId="{A0D0E0CC-3C04-4807-89BE-6AD0C3E7D351}" srcId="{1F11EF48-F203-494F-8DA9-CBC91AA75FEF}" destId="{6ED41DA1-0536-45DA-A9B3-7BBCFB31663A}" srcOrd="1" destOrd="0" parTransId="{F8AA6958-9930-4F10-B78D-B74069AF1AEE}" sibTransId="{410A9410-10D3-44CC-A1D2-96B60654A566}"/>
    <dgm:cxn modelId="{4FA10FD4-B9D1-49BB-B30A-2B8D29329211}" srcId="{1F11EF48-F203-494F-8DA9-CBC91AA75FEF}" destId="{E799B602-C10F-48EF-BA75-8311C40B1C95}" srcOrd="0" destOrd="0" parTransId="{4BA2A167-B3E2-4D00-B24A-CBC181C485A9}" sibTransId="{09BADE89-96FF-43D8-B55A-4D799A230E63}"/>
    <dgm:cxn modelId="{64A908D6-6F63-481A-A0EE-942FA5C545B1}" type="presOf" srcId="{E799B602-C10F-48EF-BA75-8311C40B1C95}" destId="{903EBA7F-FF12-47A9-A3CF-0D5B32C8A792}" srcOrd="0" destOrd="0" presId="urn:microsoft.com/office/officeart/2018/2/layout/IconLabelList"/>
    <dgm:cxn modelId="{32A025FC-99A9-4BF7-A369-D7131E67FDE2}" type="presOf" srcId="{1F11EF48-F203-494F-8DA9-CBC91AA75FEF}" destId="{E23030A6-DD63-4DF3-BCC3-A00177C77515}" srcOrd="0" destOrd="0" presId="urn:microsoft.com/office/officeart/2018/2/layout/IconLabelList"/>
    <dgm:cxn modelId="{F1506D94-84DD-4640-854C-50B16C56F38B}" type="presParOf" srcId="{E23030A6-DD63-4DF3-BCC3-A00177C77515}" destId="{517D5E16-963D-420B-885F-D78A8831A709}" srcOrd="0" destOrd="0" presId="urn:microsoft.com/office/officeart/2018/2/layout/IconLabelList"/>
    <dgm:cxn modelId="{240770B9-7976-4182-BFC4-D9845851CE8C}" type="presParOf" srcId="{517D5E16-963D-420B-885F-D78A8831A709}" destId="{A6F8FD1C-8882-4D62-A242-6F88E54BCF51}" srcOrd="0" destOrd="0" presId="urn:microsoft.com/office/officeart/2018/2/layout/IconLabelList"/>
    <dgm:cxn modelId="{DE0BDDF6-DA1A-489E-B211-F79F16C10BCD}" type="presParOf" srcId="{517D5E16-963D-420B-885F-D78A8831A709}" destId="{6AF2E8C5-046F-4BFE-8F02-FC3D7119A7D4}" srcOrd="1" destOrd="0" presId="urn:microsoft.com/office/officeart/2018/2/layout/IconLabelList"/>
    <dgm:cxn modelId="{AA599857-CF62-47F5-9C83-B75B09CE6749}" type="presParOf" srcId="{517D5E16-963D-420B-885F-D78A8831A709}" destId="{903EBA7F-FF12-47A9-A3CF-0D5B32C8A792}" srcOrd="2" destOrd="0" presId="urn:microsoft.com/office/officeart/2018/2/layout/IconLabelList"/>
    <dgm:cxn modelId="{C1592AE9-960E-49EB-B6DF-68D4CBD02E85}" type="presParOf" srcId="{E23030A6-DD63-4DF3-BCC3-A00177C77515}" destId="{11A41998-E44F-45CF-BDB7-AD4335607EBA}" srcOrd="1" destOrd="0" presId="urn:microsoft.com/office/officeart/2018/2/layout/IconLabelList"/>
    <dgm:cxn modelId="{CD075D87-22DD-4510-BA02-0422028F0882}" type="presParOf" srcId="{E23030A6-DD63-4DF3-BCC3-A00177C77515}" destId="{B9F1353A-0A56-4EE5-90E2-A522AB77010C}" srcOrd="2" destOrd="0" presId="urn:microsoft.com/office/officeart/2018/2/layout/IconLabelList"/>
    <dgm:cxn modelId="{D2D70DC7-133C-42C6-B18D-52CF41013E59}" type="presParOf" srcId="{B9F1353A-0A56-4EE5-90E2-A522AB77010C}" destId="{BB6C433F-8027-4041-9ED7-2441A7583982}" srcOrd="0" destOrd="0" presId="urn:microsoft.com/office/officeart/2018/2/layout/IconLabelList"/>
    <dgm:cxn modelId="{61FE3BAE-CF52-4A1C-9C4B-49C69D8EC30C}" type="presParOf" srcId="{B9F1353A-0A56-4EE5-90E2-A522AB77010C}" destId="{FD703F6E-3B30-4CAC-92D0-33D11BCD5395}" srcOrd="1" destOrd="0" presId="urn:microsoft.com/office/officeart/2018/2/layout/IconLabelList"/>
    <dgm:cxn modelId="{2D21BC13-1858-4573-9583-C4CF42FB6610}" type="presParOf" srcId="{B9F1353A-0A56-4EE5-90E2-A522AB77010C}" destId="{1334661E-82FE-40EC-969B-C3C23DE950B9}" srcOrd="2" destOrd="0" presId="urn:microsoft.com/office/officeart/2018/2/layout/IconLabelList"/>
    <dgm:cxn modelId="{B1FBE4FF-2BE7-4543-B5F7-7D14EE9C905A}" type="presParOf" srcId="{E23030A6-DD63-4DF3-BCC3-A00177C77515}" destId="{79644EA5-9CD1-4974-844C-52978CC76BF2}" srcOrd="3" destOrd="0" presId="urn:microsoft.com/office/officeart/2018/2/layout/IconLabelList"/>
    <dgm:cxn modelId="{0E15CDA4-9D3A-40B7-8D21-CD496AA12A15}" type="presParOf" srcId="{E23030A6-DD63-4DF3-BCC3-A00177C77515}" destId="{0AB9E231-0547-4EBB-80A8-7C7BB0FB8ECA}" srcOrd="4" destOrd="0" presId="urn:microsoft.com/office/officeart/2018/2/layout/IconLabelList"/>
    <dgm:cxn modelId="{3DDCEBDA-57DD-4AC3-8BCB-71A32B47A3BA}" type="presParOf" srcId="{0AB9E231-0547-4EBB-80A8-7C7BB0FB8ECA}" destId="{784D7E1B-3815-4DB7-B0D1-E4761B034259}" srcOrd="0" destOrd="0" presId="urn:microsoft.com/office/officeart/2018/2/layout/IconLabelList"/>
    <dgm:cxn modelId="{A0AAE682-1C91-4771-AFD2-1534150FFB32}" type="presParOf" srcId="{0AB9E231-0547-4EBB-80A8-7C7BB0FB8ECA}" destId="{5BB47E98-2420-45B1-8069-D28B52C35292}" srcOrd="1" destOrd="0" presId="urn:microsoft.com/office/officeart/2018/2/layout/IconLabelList"/>
    <dgm:cxn modelId="{D5693864-0C56-47A8-A32E-3DCD387CC281}" type="presParOf" srcId="{0AB9E231-0547-4EBB-80A8-7C7BB0FB8ECA}" destId="{A3BD052F-C9E7-4F33-9DD6-D62E6892F2B2}" srcOrd="2" destOrd="0" presId="urn:microsoft.com/office/officeart/2018/2/layout/IconLabelList"/>
    <dgm:cxn modelId="{C93291C8-1BF1-4059-944D-5C60B968358C}" type="presParOf" srcId="{E23030A6-DD63-4DF3-BCC3-A00177C77515}" destId="{E0A4CB11-0D0B-416E-8F80-78E89136BA31}" srcOrd="5" destOrd="0" presId="urn:microsoft.com/office/officeart/2018/2/layout/IconLabelList"/>
    <dgm:cxn modelId="{0019C480-C944-4CBA-8AF5-492A0DD00956}" type="presParOf" srcId="{E23030A6-DD63-4DF3-BCC3-A00177C77515}" destId="{DD2A2AFA-EC96-4912-BC0E-992CE964367C}" srcOrd="6" destOrd="0" presId="urn:microsoft.com/office/officeart/2018/2/layout/IconLabelList"/>
    <dgm:cxn modelId="{48E1B00F-B09E-4AD7-8263-4F63B12D229F}" type="presParOf" srcId="{DD2A2AFA-EC96-4912-BC0E-992CE964367C}" destId="{3B5C747E-69D9-40A1-8884-0869F5F5ABF3}" srcOrd="0" destOrd="0" presId="urn:microsoft.com/office/officeart/2018/2/layout/IconLabelList"/>
    <dgm:cxn modelId="{53964331-5B6C-4CAA-94DE-8464ECB9EBD1}" type="presParOf" srcId="{DD2A2AFA-EC96-4912-BC0E-992CE964367C}" destId="{80DCED48-F058-4B50-9BC8-AC542B8C54C4}" srcOrd="1" destOrd="0" presId="urn:microsoft.com/office/officeart/2018/2/layout/IconLabelList"/>
    <dgm:cxn modelId="{1950B5DF-E922-43C0-BDAC-61D200DE3506}" type="presParOf" srcId="{DD2A2AFA-EC96-4912-BC0E-992CE964367C}" destId="{667B9BCA-21BB-40D6-9A86-5C9BD41F6F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6B290-E6B3-4156-A74C-76BA3EE927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A9A235-FDAC-487F-8F4C-D5DE7D910BD0}">
      <dgm:prSet/>
      <dgm:spPr/>
      <dgm:t>
        <a:bodyPr/>
        <a:lstStyle/>
        <a:p>
          <a:r>
            <a:rPr lang="en-US"/>
            <a:t>Discord: </a:t>
          </a:r>
          <a:r>
            <a:rPr lang="en-US">
              <a:hlinkClick xmlns:r="http://schemas.openxmlformats.org/officeDocument/2006/relationships" r:id="rId1"/>
            </a:rPr>
            <a:t>https://discord.gg/YgfK35Mm</a:t>
          </a:r>
          <a:endParaRPr lang="en-US"/>
        </a:p>
      </dgm:t>
    </dgm:pt>
    <dgm:pt modelId="{5C7A6F38-7451-4925-801D-25EE5D0022DD}" type="parTrans" cxnId="{E65673C5-7E9B-4965-B599-0CAE85F1C9FA}">
      <dgm:prSet/>
      <dgm:spPr/>
      <dgm:t>
        <a:bodyPr/>
        <a:lstStyle/>
        <a:p>
          <a:endParaRPr lang="en-US"/>
        </a:p>
      </dgm:t>
    </dgm:pt>
    <dgm:pt modelId="{91A7543A-7028-4D4A-898E-79E95549DFD3}" type="sibTrans" cxnId="{E65673C5-7E9B-4965-B599-0CAE85F1C9FA}">
      <dgm:prSet/>
      <dgm:spPr/>
      <dgm:t>
        <a:bodyPr/>
        <a:lstStyle/>
        <a:p>
          <a:endParaRPr lang="en-US"/>
        </a:p>
      </dgm:t>
    </dgm:pt>
    <dgm:pt modelId="{90DD4D9C-5E75-4C92-9EC9-13BAAD89D4F3}">
      <dgm:prSet/>
      <dgm:spPr/>
      <dgm:t>
        <a:bodyPr/>
        <a:lstStyle/>
        <a:p>
          <a:r>
            <a:rPr lang="en-US"/>
            <a:t>Main Contact: Larry</a:t>
          </a:r>
        </a:p>
      </dgm:t>
    </dgm:pt>
    <dgm:pt modelId="{8667FE85-4A2B-4BCE-8CDC-62EED8C12AE0}" type="parTrans" cxnId="{79F596FF-C0F4-4D86-AC07-F47BD169CA74}">
      <dgm:prSet/>
      <dgm:spPr/>
      <dgm:t>
        <a:bodyPr/>
        <a:lstStyle/>
        <a:p>
          <a:endParaRPr lang="en-US"/>
        </a:p>
      </dgm:t>
    </dgm:pt>
    <dgm:pt modelId="{E4ED15A1-C917-4A1A-8832-5AEADF7F2EF7}" type="sibTrans" cxnId="{79F596FF-C0F4-4D86-AC07-F47BD169CA74}">
      <dgm:prSet/>
      <dgm:spPr/>
      <dgm:t>
        <a:bodyPr/>
        <a:lstStyle/>
        <a:p>
          <a:endParaRPr lang="en-US"/>
        </a:p>
      </dgm:t>
    </dgm:pt>
    <dgm:pt modelId="{2B333071-894A-4E3F-8E99-B82DCA96F7F8}">
      <dgm:prSet/>
      <dgm:spPr/>
      <dgm:t>
        <a:bodyPr/>
        <a:lstStyle/>
        <a:p>
          <a:r>
            <a:rPr lang="en-US"/>
            <a:t>Club Meetings: Wednesday @3:00PM</a:t>
          </a:r>
        </a:p>
      </dgm:t>
    </dgm:pt>
    <dgm:pt modelId="{422364BA-9602-400E-9672-64F72F61662B}" type="parTrans" cxnId="{38335C2A-5C0B-4C8E-8F23-3B721EE712D8}">
      <dgm:prSet/>
      <dgm:spPr/>
      <dgm:t>
        <a:bodyPr/>
        <a:lstStyle/>
        <a:p>
          <a:endParaRPr lang="en-US"/>
        </a:p>
      </dgm:t>
    </dgm:pt>
    <dgm:pt modelId="{0698C793-C5A6-4DC9-99C0-CA166F688ED5}" type="sibTrans" cxnId="{38335C2A-5C0B-4C8E-8F23-3B721EE712D8}">
      <dgm:prSet/>
      <dgm:spPr/>
      <dgm:t>
        <a:bodyPr/>
        <a:lstStyle/>
        <a:p>
          <a:endParaRPr lang="en-US"/>
        </a:p>
      </dgm:t>
    </dgm:pt>
    <dgm:pt modelId="{02888459-88CD-46A0-9334-D02B0D176894}" type="pres">
      <dgm:prSet presAssocID="{8DD6B290-E6B3-4156-A74C-76BA3EE927E3}" presName="root" presStyleCnt="0">
        <dgm:presLayoutVars>
          <dgm:dir/>
          <dgm:resizeHandles val="exact"/>
        </dgm:presLayoutVars>
      </dgm:prSet>
      <dgm:spPr/>
    </dgm:pt>
    <dgm:pt modelId="{E50F2788-BF62-4240-8EE8-EA195732F4D5}" type="pres">
      <dgm:prSet presAssocID="{C3A9A235-FDAC-487F-8F4C-D5DE7D910BD0}" presName="compNode" presStyleCnt="0"/>
      <dgm:spPr/>
    </dgm:pt>
    <dgm:pt modelId="{FF55D432-F005-463D-9D92-A38A2D8104B0}" type="pres">
      <dgm:prSet presAssocID="{C3A9A235-FDAC-487F-8F4C-D5DE7D910BD0}" presName="bgRect" presStyleLbl="bgShp" presStyleIdx="0" presStyleCnt="3"/>
      <dgm:spPr/>
    </dgm:pt>
    <dgm:pt modelId="{A2BCD08E-5C40-4780-AE7E-5E4B9A63086B}" type="pres">
      <dgm:prSet presAssocID="{C3A9A235-FDAC-487F-8F4C-D5DE7D910BD0}"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idney"/>
        </a:ext>
      </dgm:extLst>
    </dgm:pt>
    <dgm:pt modelId="{17277B82-53EA-4A56-B9D7-0CDB52F7E2EB}" type="pres">
      <dgm:prSet presAssocID="{C3A9A235-FDAC-487F-8F4C-D5DE7D910BD0}" presName="spaceRect" presStyleCnt="0"/>
      <dgm:spPr/>
    </dgm:pt>
    <dgm:pt modelId="{44A5C5AD-3C0E-4A48-9821-E6091D2C5BA5}" type="pres">
      <dgm:prSet presAssocID="{C3A9A235-FDAC-487F-8F4C-D5DE7D910BD0}" presName="parTx" presStyleLbl="revTx" presStyleIdx="0" presStyleCnt="3">
        <dgm:presLayoutVars>
          <dgm:chMax val="0"/>
          <dgm:chPref val="0"/>
        </dgm:presLayoutVars>
      </dgm:prSet>
      <dgm:spPr/>
    </dgm:pt>
    <dgm:pt modelId="{E91D51A6-7FE0-48FC-9327-F3DC72C60A3F}" type="pres">
      <dgm:prSet presAssocID="{91A7543A-7028-4D4A-898E-79E95549DFD3}" presName="sibTrans" presStyleCnt="0"/>
      <dgm:spPr/>
    </dgm:pt>
    <dgm:pt modelId="{81ABA800-7E10-4D34-881A-6313EA30B6F8}" type="pres">
      <dgm:prSet presAssocID="{90DD4D9C-5E75-4C92-9EC9-13BAAD89D4F3}" presName="compNode" presStyleCnt="0"/>
      <dgm:spPr/>
    </dgm:pt>
    <dgm:pt modelId="{6959CC65-A08C-4C89-9393-DEDEFFB4D6F0}" type="pres">
      <dgm:prSet presAssocID="{90DD4D9C-5E75-4C92-9EC9-13BAAD89D4F3}" presName="bgRect" presStyleLbl="bgShp" presStyleIdx="1" presStyleCnt="3"/>
      <dgm:spPr/>
    </dgm:pt>
    <dgm:pt modelId="{2A322702-210D-41C6-8DAD-B1D8DAB3E850}" type="pres">
      <dgm:prSet presAssocID="{90DD4D9C-5E75-4C92-9EC9-13BAAD89D4F3}"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C591D41A-2B02-4734-83BB-1DFAA6246AC6}" type="pres">
      <dgm:prSet presAssocID="{90DD4D9C-5E75-4C92-9EC9-13BAAD89D4F3}" presName="spaceRect" presStyleCnt="0"/>
      <dgm:spPr/>
    </dgm:pt>
    <dgm:pt modelId="{2CE760B3-A382-4A37-B346-2066DB74F795}" type="pres">
      <dgm:prSet presAssocID="{90DD4D9C-5E75-4C92-9EC9-13BAAD89D4F3}" presName="parTx" presStyleLbl="revTx" presStyleIdx="1" presStyleCnt="3">
        <dgm:presLayoutVars>
          <dgm:chMax val="0"/>
          <dgm:chPref val="0"/>
        </dgm:presLayoutVars>
      </dgm:prSet>
      <dgm:spPr/>
    </dgm:pt>
    <dgm:pt modelId="{B9AD58E5-76FB-4CC9-B0EE-6D81A04F2664}" type="pres">
      <dgm:prSet presAssocID="{E4ED15A1-C917-4A1A-8832-5AEADF7F2EF7}" presName="sibTrans" presStyleCnt="0"/>
      <dgm:spPr/>
    </dgm:pt>
    <dgm:pt modelId="{9C00F797-0EC5-43AE-9106-80C5B4F18049}" type="pres">
      <dgm:prSet presAssocID="{2B333071-894A-4E3F-8E99-B82DCA96F7F8}" presName="compNode" presStyleCnt="0"/>
      <dgm:spPr/>
    </dgm:pt>
    <dgm:pt modelId="{4E295312-55C6-45EC-BD1F-13CFF287BC3C}" type="pres">
      <dgm:prSet presAssocID="{2B333071-894A-4E3F-8E99-B82DCA96F7F8}" presName="bgRect" presStyleLbl="bgShp" presStyleIdx="2" presStyleCnt="3"/>
      <dgm:spPr/>
    </dgm:pt>
    <dgm:pt modelId="{9A57C19D-959A-4AD1-8BB9-BA7A36FB629C}" type="pres">
      <dgm:prSet presAssocID="{2B333071-894A-4E3F-8E99-B82DCA96F7F8}"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eeting"/>
        </a:ext>
      </dgm:extLst>
    </dgm:pt>
    <dgm:pt modelId="{1D0B6A26-22FE-44D4-AD36-5F62D1587FF8}" type="pres">
      <dgm:prSet presAssocID="{2B333071-894A-4E3F-8E99-B82DCA96F7F8}" presName="spaceRect" presStyleCnt="0"/>
      <dgm:spPr/>
    </dgm:pt>
    <dgm:pt modelId="{C51FA759-5AD3-4DB3-82A7-853997B05F28}" type="pres">
      <dgm:prSet presAssocID="{2B333071-894A-4E3F-8E99-B82DCA96F7F8}" presName="parTx" presStyleLbl="revTx" presStyleIdx="2" presStyleCnt="3">
        <dgm:presLayoutVars>
          <dgm:chMax val="0"/>
          <dgm:chPref val="0"/>
        </dgm:presLayoutVars>
      </dgm:prSet>
      <dgm:spPr/>
    </dgm:pt>
  </dgm:ptLst>
  <dgm:cxnLst>
    <dgm:cxn modelId="{38335C2A-5C0B-4C8E-8F23-3B721EE712D8}" srcId="{8DD6B290-E6B3-4156-A74C-76BA3EE927E3}" destId="{2B333071-894A-4E3F-8E99-B82DCA96F7F8}" srcOrd="2" destOrd="0" parTransId="{422364BA-9602-400E-9672-64F72F61662B}" sibTransId="{0698C793-C5A6-4DC9-99C0-CA166F688ED5}"/>
    <dgm:cxn modelId="{8653D844-CBBB-4280-83E6-A45D6E62EB6A}" type="presOf" srcId="{90DD4D9C-5E75-4C92-9EC9-13BAAD89D4F3}" destId="{2CE760B3-A382-4A37-B346-2066DB74F795}" srcOrd="0" destOrd="0" presId="urn:microsoft.com/office/officeart/2018/2/layout/IconVerticalSolidList"/>
    <dgm:cxn modelId="{A0A1397B-D80B-4091-A11A-2D2E701EABD1}" type="presOf" srcId="{8DD6B290-E6B3-4156-A74C-76BA3EE927E3}" destId="{02888459-88CD-46A0-9334-D02B0D176894}" srcOrd="0" destOrd="0" presId="urn:microsoft.com/office/officeart/2018/2/layout/IconVerticalSolidList"/>
    <dgm:cxn modelId="{AE5D869D-803B-4EE6-8085-F4F61A24D310}" type="presOf" srcId="{2B333071-894A-4E3F-8E99-B82DCA96F7F8}" destId="{C51FA759-5AD3-4DB3-82A7-853997B05F28}" srcOrd="0" destOrd="0" presId="urn:microsoft.com/office/officeart/2018/2/layout/IconVerticalSolidList"/>
    <dgm:cxn modelId="{E58BB99D-E5EE-4EDC-8997-2B304EAE953C}" type="presOf" srcId="{C3A9A235-FDAC-487F-8F4C-D5DE7D910BD0}" destId="{44A5C5AD-3C0E-4A48-9821-E6091D2C5BA5}" srcOrd="0" destOrd="0" presId="urn:microsoft.com/office/officeart/2018/2/layout/IconVerticalSolidList"/>
    <dgm:cxn modelId="{E65673C5-7E9B-4965-B599-0CAE85F1C9FA}" srcId="{8DD6B290-E6B3-4156-A74C-76BA3EE927E3}" destId="{C3A9A235-FDAC-487F-8F4C-D5DE7D910BD0}" srcOrd="0" destOrd="0" parTransId="{5C7A6F38-7451-4925-801D-25EE5D0022DD}" sibTransId="{91A7543A-7028-4D4A-898E-79E95549DFD3}"/>
    <dgm:cxn modelId="{79F596FF-C0F4-4D86-AC07-F47BD169CA74}" srcId="{8DD6B290-E6B3-4156-A74C-76BA3EE927E3}" destId="{90DD4D9C-5E75-4C92-9EC9-13BAAD89D4F3}" srcOrd="1" destOrd="0" parTransId="{8667FE85-4A2B-4BCE-8CDC-62EED8C12AE0}" sibTransId="{E4ED15A1-C917-4A1A-8832-5AEADF7F2EF7}"/>
    <dgm:cxn modelId="{5D101F94-325A-4B2F-A55F-E212D4EAB01B}" type="presParOf" srcId="{02888459-88CD-46A0-9334-D02B0D176894}" destId="{E50F2788-BF62-4240-8EE8-EA195732F4D5}" srcOrd="0" destOrd="0" presId="urn:microsoft.com/office/officeart/2018/2/layout/IconVerticalSolidList"/>
    <dgm:cxn modelId="{48D3B1D5-8C1D-4A8A-8B39-9AE340DA5D92}" type="presParOf" srcId="{E50F2788-BF62-4240-8EE8-EA195732F4D5}" destId="{FF55D432-F005-463D-9D92-A38A2D8104B0}" srcOrd="0" destOrd="0" presId="urn:microsoft.com/office/officeart/2018/2/layout/IconVerticalSolidList"/>
    <dgm:cxn modelId="{3FE1F6EA-45DF-44F8-8B96-F9100C90D409}" type="presParOf" srcId="{E50F2788-BF62-4240-8EE8-EA195732F4D5}" destId="{A2BCD08E-5C40-4780-AE7E-5E4B9A63086B}" srcOrd="1" destOrd="0" presId="urn:microsoft.com/office/officeart/2018/2/layout/IconVerticalSolidList"/>
    <dgm:cxn modelId="{337E36A7-74E5-4383-ABF8-607C1F13F290}" type="presParOf" srcId="{E50F2788-BF62-4240-8EE8-EA195732F4D5}" destId="{17277B82-53EA-4A56-B9D7-0CDB52F7E2EB}" srcOrd="2" destOrd="0" presId="urn:microsoft.com/office/officeart/2018/2/layout/IconVerticalSolidList"/>
    <dgm:cxn modelId="{463D1BB2-679A-4A20-A5FC-CD1CE6E32035}" type="presParOf" srcId="{E50F2788-BF62-4240-8EE8-EA195732F4D5}" destId="{44A5C5AD-3C0E-4A48-9821-E6091D2C5BA5}" srcOrd="3" destOrd="0" presId="urn:microsoft.com/office/officeart/2018/2/layout/IconVerticalSolidList"/>
    <dgm:cxn modelId="{A72B8AAE-48B8-4A9D-A627-4FDCD4242673}" type="presParOf" srcId="{02888459-88CD-46A0-9334-D02B0D176894}" destId="{E91D51A6-7FE0-48FC-9327-F3DC72C60A3F}" srcOrd="1" destOrd="0" presId="urn:microsoft.com/office/officeart/2018/2/layout/IconVerticalSolidList"/>
    <dgm:cxn modelId="{5CF693EB-C5D3-4232-931B-15DE70D7293F}" type="presParOf" srcId="{02888459-88CD-46A0-9334-D02B0D176894}" destId="{81ABA800-7E10-4D34-881A-6313EA30B6F8}" srcOrd="2" destOrd="0" presId="urn:microsoft.com/office/officeart/2018/2/layout/IconVerticalSolidList"/>
    <dgm:cxn modelId="{B8AD3C8D-51D5-4C9A-93EB-509A69064F0E}" type="presParOf" srcId="{81ABA800-7E10-4D34-881A-6313EA30B6F8}" destId="{6959CC65-A08C-4C89-9393-DEDEFFB4D6F0}" srcOrd="0" destOrd="0" presId="urn:microsoft.com/office/officeart/2018/2/layout/IconVerticalSolidList"/>
    <dgm:cxn modelId="{E37EEF9F-C3CD-4283-B49F-97087D890271}" type="presParOf" srcId="{81ABA800-7E10-4D34-881A-6313EA30B6F8}" destId="{2A322702-210D-41C6-8DAD-B1D8DAB3E850}" srcOrd="1" destOrd="0" presId="urn:microsoft.com/office/officeart/2018/2/layout/IconVerticalSolidList"/>
    <dgm:cxn modelId="{08534A75-BFC8-4FFE-99C9-E81137B2B5D4}" type="presParOf" srcId="{81ABA800-7E10-4D34-881A-6313EA30B6F8}" destId="{C591D41A-2B02-4734-83BB-1DFAA6246AC6}" srcOrd="2" destOrd="0" presId="urn:microsoft.com/office/officeart/2018/2/layout/IconVerticalSolidList"/>
    <dgm:cxn modelId="{6FFEA19B-9810-48E8-9AE4-09F15EEF09F2}" type="presParOf" srcId="{81ABA800-7E10-4D34-881A-6313EA30B6F8}" destId="{2CE760B3-A382-4A37-B346-2066DB74F795}" srcOrd="3" destOrd="0" presId="urn:microsoft.com/office/officeart/2018/2/layout/IconVerticalSolidList"/>
    <dgm:cxn modelId="{98CA9686-45D6-4F6F-9078-2BE0C0A00BD9}" type="presParOf" srcId="{02888459-88CD-46A0-9334-D02B0D176894}" destId="{B9AD58E5-76FB-4CC9-B0EE-6D81A04F2664}" srcOrd="3" destOrd="0" presId="urn:microsoft.com/office/officeart/2018/2/layout/IconVerticalSolidList"/>
    <dgm:cxn modelId="{37B9AD83-CC9C-4F65-B2A7-29E02E088210}" type="presParOf" srcId="{02888459-88CD-46A0-9334-D02B0D176894}" destId="{9C00F797-0EC5-43AE-9106-80C5B4F18049}" srcOrd="4" destOrd="0" presId="urn:microsoft.com/office/officeart/2018/2/layout/IconVerticalSolidList"/>
    <dgm:cxn modelId="{066C711F-68DF-42CA-929B-CCEA99E65E32}" type="presParOf" srcId="{9C00F797-0EC5-43AE-9106-80C5B4F18049}" destId="{4E295312-55C6-45EC-BD1F-13CFF287BC3C}" srcOrd="0" destOrd="0" presId="urn:microsoft.com/office/officeart/2018/2/layout/IconVerticalSolidList"/>
    <dgm:cxn modelId="{3523B857-3D32-4F5D-B6C3-F6AE3D877B6F}" type="presParOf" srcId="{9C00F797-0EC5-43AE-9106-80C5B4F18049}" destId="{9A57C19D-959A-4AD1-8BB9-BA7A36FB629C}" srcOrd="1" destOrd="0" presId="urn:microsoft.com/office/officeart/2018/2/layout/IconVerticalSolidList"/>
    <dgm:cxn modelId="{6F11A6B2-E991-4F59-9639-43B8A0918AC6}" type="presParOf" srcId="{9C00F797-0EC5-43AE-9106-80C5B4F18049}" destId="{1D0B6A26-22FE-44D4-AD36-5F62D1587FF8}" srcOrd="2" destOrd="0" presId="urn:microsoft.com/office/officeart/2018/2/layout/IconVerticalSolidList"/>
    <dgm:cxn modelId="{A9522E3D-5B93-4E9B-9E49-2A19B24F6F0E}" type="presParOf" srcId="{9C00F797-0EC5-43AE-9106-80C5B4F18049}" destId="{C51FA759-5AD3-4DB3-82A7-853997B05F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8FD1C-8882-4D62-A242-6F88E54BCF51}">
      <dsp:nvSpPr>
        <dsp:cNvPr id="0" name=""/>
        <dsp:cNvSpPr/>
      </dsp:nvSpPr>
      <dsp:spPr>
        <a:xfrm>
          <a:off x="1083246" y="206246"/>
          <a:ext cx="712705" cy="712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EBA7F-FF12-47A9-A3CF-0D5B32C8A792}">
      <dsp:nvSpPr>
        <dsp:cNvPr id="0" name=""/>
        <dsp:cNvSpPr/>
      </dsp:nvSpPr>
      <dsp:spPr>
        <a:xfrm>
          <a:off x="647704" y="1157648"/>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Kaitlyn – Video editing (information assets gathered): Starting on October 14th</a:t>
          </a:r>
        </a:p>
      </dsp:txBody>
      <dsp:txXfrm>
        <a:off x="647704" y="1157648"/>
        <a:ext cx="1583789" cy="633515"/>
      </dsp:txXfrm>
    </dsp:sp>
    <dsp:sp modelId="{BB6C433F-8027-4041-9ED7-2441A7583982}">
      <dsp:nvSpPr>
        <dsp:cNvPr id="0" name=""/>
        <dsp:cNvSpPr/>
      </dsp:nvSpPr>
      <dsp:spPr>
        <a:xfrm>
          <a:off x="2944198" y="206246"/>
          <a:ext cx="712705" cy="712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4661E-82FE-40EC-969B-C3C23DE950B9}">
      <dsp:nvSpPr>
        <dsp:cNvPr id="0" name=""/>
        <dsp:cNvSpPr/>
      </dsp:nvSpPr>
      <dsp:spPr>
        <a:xfrm>
          <a:off x="2508656" y="1157648"/>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Shannon – Script and Voiceover for the video creations, Script writing starting October 14th</a:t>
          </a:r>
        </a:p>
      </dsp:txBody>
      <dsp:txXfrm>
        <a:off x="2508656" y="1157648"/>
        <a:ext cx="1583789" cy="633515"/>
      </dsp:txXfrm>
    </dsp:sp>
    <dsp:sp modelId="{784D7E1B-3815-4DB7-B0D1-E4761B034259}">
      <dsp:nvSpPr>
        <dsp:cNvPr id="0" name=""/>
        <dsp:cNvSpPr/>
      </dsp:nvSpPr>
      <dsp:spPr>
        <a:xfrm>
          <a:off x="1083246" y="2187111"/>
          <a:ext cx="712705" cy="712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D052F-C9E7-4F33-9DD6-D62E6892F2B2}">
      <dsp:nvSpPr>
        <dsp:cNvPr id="0" name=""/>
        <dsp:cNvSpPr/>
      </dsp:nvSpPr>
      <dsp:spPr>
        <a:xfrm>
          <a:off x="647704" y="3138512"/>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Phillip – Flyers (information gathered) digital creation beginning October 14th</a:t>
          </a:r>
        </a:p>
      </dsp:txBody>
      <dsp:txXfrm>
        <a:off x="647704" y="3138512"/>
        <a:ext cx="1583789" cy="633515"/>
      </dsp:txXfrm>
    </dsp:sp>
    <dsp:sp modelId="{3B5C747E-69D9-40A1-8884-0869F5F5ABF3}">
      <dsp:nvSpPr>
        <dsp:cNvPr id="0" name=""/>
        <dsp:cNvSpPr/>
      </dsp:nvSpPr>
      <dsp:spPr>
        <a:xfrm>
          <a:off x="2944198" y="2187111"/>
          <a:ext cx="712705" cy="712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B9BCA-21BB-40D6-9A86-5C9BD41F6FDC}">
      <dsp:nvSpPr>
        <dsp:cNvPr id="0" name=""/>
        <dsp:cNvSpPr/>
      </dsp:nvSpPr>
      <dsp:spPr>
        <a:xfrm>
          <a:off x="2508656" y="3138512"/>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Anthony – Digital Ads (Digital assets gathered) starting October 14th</a:t>
          </a:r>
        </a:p>
      </dsp:txBody>
      <dsp:txXfrm>
        <a:off x="2508656" y="3138512"/>
        <a:ext cx="1583789" cy="633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5D432-F005-463D-9D92-A38A2D8104B0}">
      <dsp:nvSpPr>
        <dsp:cNvPr id="0" name=""/>
        <dsp:cNvSpPr/>
      </dsp:nvSpPr>
      <dsp:spPr>
        <a:xfrm>
          <a:off x="0" y="705"/>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CD08E-5C40-4780-AE7E-5E4B9A63086B}">
      <dsp:nvSpPr>
        <dsp:cNvPr id="0" name=""/>
        <dsp:cNvSpPr/>
      </dsp:nvSpPr>
      <dsp:spPr>
        <a:xfrm>
          <a:off x="499262" y="372057"/>
          <a:ext cx="907749" cy="907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A5C5AD-3C0E-4A48-9821-E6091D2C5BA5}">
      <dsp:nvSpPr>
        <dsp:cNvPr id="0" name=""/>
        <dsp:cNvSpPr/>
      </dsp:nvSpPr>
      <dsp:spPr>
        <a:xfrm>
          <a:off x="1906274" y="705"/>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66800">
            <a:lnSpc>
              <a:spcPct val="90000"/>
            </a:lnSpc>
            <a:spcBef>
              <a:spcPct val="0"/>
            </a:spcBef>
            <a:spcAft>
              <a:spcPct val="35000"/>
            </a:spcAft>
            <a:buNone/>
          </a:pPr>
          <a:r>
            <a:rPr lang="en-US" sz="2400" kern="1200"/>
            <a:t>Discord: </a:t>
          </a:r>
          <a:r>
            <a:rPr lang="en-US" sz="2400" kern="1200">
              <a:hlinkClick xmlns:r="http://schemas.openxmlformats.org/officeDocument/2006/relationships" r:id="rId3"/>
            </a:rPr>
            <a:t>https://discord.gg/YgfK35Mm</a:t>
          </a:r>
          <a:endParaRPr lang="en-US" sz="2400" kern="1200"/>
        </a:p>
      </dsp:txBody>
      <dsp:txXfrm>
        <a:off x="1906274" y="705"/>
        <a:ext cx="4763156" cy="1650454"/>
      </dsp:txXfrm>
    </dsp:sp>
    <dsp:sp modelId="{6959CC65-A08C-4C89-9393-DEDEFFB4D6F0}">
      <dsp:nvSpPr>
        <dsp:cNvPr id="0" name=""/>
        <dsp:cNvSpPr/>
      </dsp:nvSpPr>
      <dsp:spPr>
        <a:xfrm>
          <a:off x="0" y="2063772"/>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22702-210D-41C6-8DAD-B1D8DAB3E850}">
      <dsp:nvSpPr>
        <dsp:cNvPr id="0" name=""/>
        <dsp:cNvSpPr/>
      </dsp:nvSpPr>
      <dsp:spPr>
        <a:xfrm>
          <a:off x="499262" y="2435125"/>
          <a:ext cx="907749" cy="90774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E760B3-A382-4A37-B346-2066DB74F795}">
      <dsp:nvSpPr>
        <dsp:cNvPr id="0" name=""/>
        <dsp:cNvSpPr/>
      </dsp:nvSpPr>
      <dsp:spPr>
        <a:xfrm>
          <a:off x="1906274" y="2063772"/>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66800">
            <a:lnSpc>
              <a:spcPct val="90000"/>
            </a:lnSpc>
            <a:spcBef>
              <a:spcPct val="0"/>
            </a:spcBef>
            <a:spcAft>
              <a:spcPct val="35000"/>
            </a:spcAft>
            <a:buNone/>
          </a:pPr>
          <a:r>
            <a:rPr lang="en-US" sz="2400" kern="1200"/>
            <a:t>Main Contact: Larry</a:t>
          </a:r>
        </a:p>
      </dsp:txBody>
      <dsp:txXfrm>
        <a:off x="1906274" y="2063772"/>
        <a:ext cx="4763156" cy="1650454"/>
      </dsp:txXfrm>
    </dsp:sp>
    <dsp:sp modelId="{4E295312-55C6-45EC-BD1F-13CFF287BC3C}">
      <dsp:nvSpPr>
        <dsp:cNvPr id="0" name=""/>
        <dsp:cNvSpPr/>
      </dsp:nvSpPr>
      <dsp:spPr>
        <a:xfrm>
          <a:off x="0" y="4126840"/>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7C19D-959A-4AD1-8BB9-BA7A36FB629C}">
      <dsp:nvSpPr>
        <dsp:cNvPr id="0" name=""/>
        <dsp:cNvSpPr/>
      </dsp:nvSpPr>
      <dsp:spPr>
        <a:xfrm>
          <a:off x="499262" y="4498192"/>
          <a:ext cx="907749" cy="90774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1FA759-5AD3-4DB3-82A7-853997B05F28}">
      <dsp:nvSpPr>
        <dsp:cNvPr id="0" name=""/>
        <dsp:cNvSpPr/>
      </dsp:nvSpPr>
      <dsp:spPr>
        <a:xfrm>
          <a:off x="1906274" y="4126840"/>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66800">
            <a:lnSpc>
              <a:spcPct val="90000"/>
            </a:lnSpc>
            <a:spcBef>
              <a:spcPct val="0"/>
            </a:spcBef>
            <a:spcAft>
              <a:spcPct val="35000"/>
            </a:spcAft>
            <a:buNone/>
          </a:pPr>
          <a:r>
            <a:rPr lang="en-US" sz="2400" kern="1200"/>
            <a:t>Club Meetings: Wednesday @3:00PM</a:t>
          </a:r>
        </a:p>
      </dsp:txBody>
      <dsp:txXfrm>
        <a:off x="1906274" y="4126840"/>
        <a:ext cx="4763156" cy="165045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3/19/2025</a:t>
            </a:fld>
            <a:endParaRPr lang="en-US"/>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a:p>
        </p:txBody>
      </p:sp>
    </p:spTree>
    <p:extLst>
      <p:ext uri="{BB962C8B-B14F-4D97-AF65-F5344CB8AC3E}">
        <p14:creationId xmlns:p14="http://schemas.microsoft.com/office/powerpoint/2010/main" val="363090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6905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138042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128264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377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5"/>
            <a:endParaRPr lang="en-US"/>
          </a:p>
          <a:p>
            <a:pPr lvl="2"/>
            <a:endParaRPr lang="en-US"/>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78413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D0C49A9B-EBDE-4047-884B-0860623D6391}"/>
              </a:ext>
            </a:extLst>
          </p:cNvPr>
          <p:cNvSpPr>
            <a:spLocks noGrp="1"/>
          </p:cNvSpPr>
          <p:nvPr>
            <p:ph type="ctrTitle" hasCustomPrompt="1"/>
          </p:nvPr>
        </p:nvSpPr>
        <p:spPr>
          <a:xfrm>
            <a:off x="1085851" y="2165174"/>
            <a:ext cx="6118224" cy="1554480"/>
          </a:xfrm>
        </p:spPr>
        <p:txBody>
          <a:bodyPr anchor="b">
            <a:noAutofit/>
          </a:bodyPr>
          <a:lstStyle>
            <a:lvl1pPr algn="ctr">
              <a:defRPr/>
            </a:lvl1pPr>
          </a:lstStyle>
          <a:p>
            <a:r>
              <a:rPr lang="en-US"/>
              <a:t>Click to add title</a:t>
            </a:r>
          </a:p>
        </p:txBody>
      </p:sp>
      <p:sp>
        <p:nvSpPr>
          <p:cNvPr id="35" name="Picture Placeholder 31">
            <a:extLst>
              <a:ext uri="{FF2B5EF4-FFF2-40B4-BE49-F238E27FC236}">
                <a16:creationId xmlns:a16="http://schemas.microsoft.com/office/drawing/2014/main" id="{99CD77F7-3095-4517-B300-DE93875DE53E}"/>
              </a:ext>
            </a:extLst>
          </p:cNvPr>
          <p:cNvSpPr>
            <a:spLocks noGrp="1"/>
          </p:cNvSpPr>
          <p:nvPr>
            <p:ph type="pic" sz="quarter" idx="13" hasCustomPrompt="1"/>
          </p:nvPr>
        </p:nvSpPr>
        <p:spPr>
          <a:xfrm>
            <a:off x="8329613" y="0"/>
            <a:ext cx="3862387" cy="2286000"/>
          </a:xfrm>
        </p:spPr>
        <p:txBody>
          <a:bodyPr>
            <a:normAutofit/>
          </a:bodyPr>
          <a:lstStyle>
            <a:lvl1pPr marL="0" indent="0" algn="ctr">
              <a:buNone/>
              <a:defRPr sz="1800"/>
            </a:lvl1pPr>
          </a:lstStyle>
          <a:p>
            <a:r>
              <a:rPr lang="en-US"/>
              <a:t>Click icon to add photo</a:t>
            </a:r>
          </a:p>
        </p:txBody>
      </p:sp>
      <p:sp>
        <p:nvSpPr>
          <p:cNvPr id="36" name="Picture Placeholder 31">
            <a:extLst>
              <a:ext uri="{FF2B5EF4-FFF2-40B4-BE49-F238E27FC236}">
                <a16:creationId xmlns:a16="http://schemas.microsoft.com/office/drawing/2014/main" id="{F31ECFCC-4520-48AB-A8A1-AF9FC0C055B8}"/>
              </a:ext>
            </a:extLst>
          </p:cNvPr>
          <p:cNvSpPr>
            <a:spLocks noGrp="1"/>
          </p:cNvSpPr>
          <p:nvPr>
            <p:ph type="pic" sz="quarter" idx="14" hasCustomPrompt="1"/>
          </p:nvPr>
        </p:nvSpPr>
        <p:spPr>
          <a:xfrm>
            <a:off x="8329200" y="2286000"/>
            <a:ext cx="3862387" cy="2286000"/>
          </a:xfrm>
        </p:spPr>
        <p:txBody>
          <a:bodyPr>
            <a:normAutofit/>
          </a:bodyPr>
          <a:lstStyle>
            <a:lvl1pPr marL="0" indent="0" algn="ctr">
              <a:buNone/>
              <a:defRPr sz="1800"/>
            </a:lvl1pPr>
          </a:lstStyle>
          <a:p>
            <a:r>
              <a:rPr lang="en-US"/>
              <a:t>Click icon to add photo</a:t>
            </a:r>
          </a:p>
        </p:txBody>
      </p:sp>
      <p:sp>
        <p:nvSpPr>
          <p:cNvPr id="37" name="Picture Placeholder 31">
            <a:extLst>
              <a:ext uri="{FF2B5EF4-FFF2-40B4-BE49-F238E27FC236}">
                <a16:creationId xmlns:a16="http://schemas.microsoft.com/office/drawing/2014/main" id="{0FDBD13C-46E7-4BB9-957D-DE2A5925521A}"/>
              </a:ext>
            </a:extLst>
          </p:cNvPr>
          <p:cNvSpPr>
            <a:spLocks noGrp="1"/>
          </p:cNvSpPr>
          <p:nvPr>
            <p:ph type="pic" sz="quarter" idx="15" hasCustomPrompt="1"/>
          </p:nvPr>
        </p:nvSpPr>
        <p:spPr>
          <a:xfrm>
            <a:off x="8329200" y="4572000"/>
            <a:ext cx="3862387" cy="2286000"/>
          </a:xfrm>
        </p:spPr>
        <p:txBody>
          <a:bodyPr>
            <a:normAutofit/>
          </a:bodyPr>
          <a:lstStyle>
            <a:lvl1pPr marL="0" indent="0" algn="ctr">
              <a:buNone/>
              <a:defRPr sz="1800"/>
            </a:lvl1pPr>
          </a:lstStyle>
          <a:p>
            <a:r>
              <a:rPr lang="en-US"/>
              <a:t>Click icon to add photo</a:t>
            </a:r>
          </a:p>
        </p:txBody>
      </p:sp>
      <p:grpSp>
        <p:nvGrpSpPr>
          <p:cNvPr id="12" name="Group 11">
            <a:extLst>
              <a:ext uri="{FF2B5EF4-FFF2-40B4-BE49-F238E27FC236}">
                <a16:creationId xmlns:a16="http://schemas.microsoft.com/office/drawing/2014/main" id="{85B40728-32E0-44CE-8C68-1E68245C2999}"/>
              </a:ext>
              <a:ext uri="{C183D7F6-B498-43B3-948B-1728B52AA6E4}">
                <adec:decorative xmlns:adec="http://schemas.microsoft.com/office/drawing/2017/decorative" val="1"/>
              </a:ext>
            </a:extLst>
          </p:cNvPr>
          <p:cNvGrpSpPr/>
          <p:nvPr userDrawn="1"/>
        </p:nvGrpSpPr>
        <p:grpSpPr>
          <a:xfrm>
            <a:off x="3400874" y="4194521"/>
            <a:ext cx="1481845" cy="787628"/>
            <a:chOff x="4987925" y="2840038"/>
            <a:chExt cx="2216150" cy="1177924"/>
          </a:xfrm>
        </p:grpSpPr>
        <p:sp>
          <p:nvSpPr>
            <p:cNvPr id="13" name="Rectangle 12">
              <a:extLst>
                <a:ext uri="{FF2B5EF4-FFF2-40B4-BE49-F238E27FC236}">
                  <a16:creationId xmlns:a16="http://schemas.microsoft.com/office/drawing/2014/main" id="{40A6D99A-68F3-4E08-BB89-083CE0299CE2}"/>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Rectangle 13">
              <a:extLst>
                <a:ext uri="{FF2B5EF4-FFF2-40B4-BE49-F238E27FC236}">
                  <a16:creationId xmlns:a16="http://schemas.microsoft.com/office/drawing/2014/main" id="{8B4F5556-21F4-4E26-9504-49ADE7D84749}"/>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E0E1118C-DFA4-410C-961C-BE0488441C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pSp>
          <p:nvGrpSpPr>
            <p:cNvPr id="16" name="Group 15">
              <a:extLst>
                <a:ext uri="{FF2B5EF4-FFF2-40B4-BE49-F238E27FC236}">
                  <a16:creationId xmlns:a16="http://schemas.microsoft.com/office/drawing/2014/main" id="{B5A8ECE6-B3E3-4761-A6AD-711AF71EEA0D}"/>
                </a:ext>
              </a:extLst>
            </p:cNvPr>
            <p:cNvGrpSpPr/>
            <p:nvPr/>
          </p:nvGrpSpPr>
          <p:grpSpPr>
            <a:xfrm>
              <a:off x="5614944" y="3117662"/>
              <a:ext cx="1009280" cy="464739"/>
              <a:chOff x="4432859" y="3200647"/>
              <a:chExt cx="1009280" cy="464739"/>
            </a:xfrm>
          </p:grpSpPr>
          <p:sp>
            <p:nvSpPr>
              <p:cNvPr id="24" name="Freeform: Shape 23">
                <a:extLst>
                  <a:ext uri="{FF2B5EF4-FFF2-40B4-BE49-F238E27FC236}">
                    <a16:creationId xmlns:a16="http://schemas.microsoft.com/office/drawing/2014/main" id="{5B1F0E3F-4B5E-4F5B-93A6-CE1017521BF1}"/>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B20599F0-ACFC-4223-A598-8FFAF21406AB}"/>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pSp>
        <p:grpSp>
          <p:nvGrpSpPr>
            <p:cNvPr id="17" name="Group 16">
              <a:extLst>
                <a:ext uri="{FF2B5EF4-FFF2-40B4-BE49-F238E27FC236}">
                  <a16:creationId xmlns:a16="http://schemas.microsoft.com/office/drawing/2014/main" id="{C6703144-DA66-4EFB-B790-4E044756FF37}"/>
                </a:ext>
              </a:extLst>
            </p:cNvPr>
            <p:cNvGrpSpPr/>
            <p:nvPr/>
          </p:nvGrpSpPr>
          <p:grpSpPr>
            <a:xfrm>
              <a:off x="5679979" y="2915338"/>
              <a:ext cx="1080000" cy="1080000"/>
              <a:chOff x="4497894" y="2998323"/>
              <a:chExt cx="1080000" cy="1080000"/>
            </a:xfrm>
          </p:grpSpPr>
          <p:grpSp>
            <p:nvGrpSpPr>
              <p:cNvPr id="18" name="Group 17">
                <a:extLst>
                  <a:ext uri="{FF2B5EF4-FFF2-40B4-BE49-F238E27FC236}">
                    <a16:creationId xmlns:a16="http://schemas.microsoft.com/office/drawing/2014/main" id="{63371BE5-97EB-4365-8EDA-4C634155E79F}"/>
                  </a:ext>
                </a:extLst>
              </p:cNvPr>
              <p:cNvGrpSpPr/>
              <p:nvPr/>
            </p:nvGrpSpPr>
            <p:grpSpPr>
              <a:xfrm rot="13500000">
                <a:off x="4805524" y="2998323"/>
                <a:ext cx="464739" cy="1080000"/>
                <a:chOff x="4511184" y="2470620"/>
                <a:chExt cx="464739" cy="1080000"/>
              </a:xfrm>
            </p:grpSpPr>
            <p:sp>
              <p:nvSpPr>
                <p:cNvPr id="22" name="Freeform: Shape 21">
                  <a:extLst>
                    <a:ext uri="{FF2B5EF4-FFF2-40B4-BE49-F238E27FC236}">
                      <a16:creationId xmlns:a16="http://schemas.microsoft.com/office/drawing/2014/main" id="{533C4D53-A668-4609-B338-E2D33C24A811}"/>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cxnSp>
              <p:nvCxnSpPr>
                <p:cNvPr id="23" name="Straight Connector 22">
                  <a:extLst>
                    <a:ext uri="{FF2B5EF4-FFF2-40B4-BE49-F238E27FC236}">
                      <a16:creationId xmlns:a16="http://schemas.microsoft.com/office/drawing/2014/main" id="{A487C5A9-C4B3-4A68-8DFB-43F4CDB4073A}"/>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2E4A2F3-57A7-4529-A621-A36F1E777A4E}"/>
                  </a:ext>
                </a:extLst>
              </p:cNvPr>
              <p:cNvGrpSpPr/>
              <p:nvPr/>
            </p:nvGrpSpPr>
            <p:grpSpPr>
              <a:xfrm rot="8100000" flipH="1">
                <a:off x="4542572" y="2998323"/>
                <a:ext cx="464739" cy="1080000"/>
                <a:chOff x="4511184" y="2470620"/>
                <a:chExt cx="464739" cy="1080000"/>
              </a:xfrm>
            </p:grpSpPr>
            <p:sp>
              <p:nvSpPr>
                <p:cNvPr id="20" name="Freeform: Shape 19">
                  <a:extLst>
                    <a:ext uri="{FF2B5EF4-FFF2-40B4-BE49-F238E27FC236}">
                      <a16:creationId xmlns:a16="http://schemas.microsoft.com/office/drawing/2014/main" id="{1482263E-6A78-46B7-8AB8-845C9C9103B4}"/>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cxnSp>
              <p:nvCxnSpPr>
                <p:cNvPr id="21" name="Straight Connector 20">
                  <a:extLst>
                    <a:ext uri="{FF2B5EF4-FFF2-40B4-BE49-F238E27FC236}">
                      <a16:creationId xmlns:a16="http://schemas.microsoft.com/office/drawing/2014/main" id="{3C7B34F9-7954-4950-ABEA-DDBFF4A4CC9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91271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C47B699-08C0-4851-8BAE-384C14E4E049}"/>
              </a:ext>
            </a:extLst>
          </p:cNvPr>
          <p:cNvSpPr>
            <a:spLocks noGrp="1"/>
          </p:cNvSpPr>
          <p:nvPr>
            <p:ph type="ctrTitle" hasCustomPrompt="1"/>
          </p:nvPr>
        </p:nvSpPr>
        <p:spPr>
          <a:xfrm>
            <a:off x="7766050" y="1079500"/>
            <a:ext cx="3884962" cy="2138400"/>
          </a:xfrm>
        </p:spPr>
        <p:txBody>
          <a:bodyPr anchor="b">
            <a:noAutofit/>
          </a:bodyPr>
          <a:lstStyle>
            <a:lvl1pPr algn="ctr">
              <a:defRPr/>
            </a:lvl1pPr>
          </a:lstStyle>
          <a:p>
            <a:r>
              <a:rPr lang="en-US"/>
              <a:t>Click to add title</a:t>
            </a:r>
          </a:p>
        </p:txBody>
      </p:sp>
      <p:sp>
        <p:nvSpPr>
          <p:cNvPr id="15" name="Subtitle 2">
            <a:extLst>
              <a:ext uri="{FF2B5EF4-FFF2-40B4-BE49-F238E27FC236}">
                <a16:creationId xmlns:a16="http://schemas.microsoft.com/office/drawing/2014/main" id="{B84917A2-B37A-4655-9D10-50C6FD698FA2}"/>
              </a:ext>
            </a:extLst>
          </p:cNvPr>
          <p:cNvSpPr>
            <a:spLocks noGrp="1"/>
          </p:cNvSpPr>
          <p:nvPr>
            <p:ph type="subTitle" idx="1" hasCustomPrompt="1"/>
          </p:nvPr>
        </p:nvSpPr>
        <p:spPr>
          <a:xfrm>
            <a:off x="7766051" y="4113213"/>
            <a:ext cx="3884961" cy="1655762"/>
          </a:xfrm>
        </p:spPr>
        <p:txBody>
          <a:bodyPr>
            <a:noAutofit/>
          </a:bodyPr>
          <a:lstStyle>
            <a:lvl1pPr marL="0" indent="0" algn="ctr">
              <a:lnSpc>
                <a:spcPct val="90000"/>
              </a:lnSpc>
              <a:buNone/>
              <a:defRPr sz="2400" i="1"/>
            </a:lvl1pPr>
          </a:lstStyle>
          <a:p>
            <a:r>
              <a:rPr lang="en-US"/>
              <a:t>Click to add subtitle</a:t>
            </a:r>
          </a:p>
        </p:txBody>
      </p:sp>
      <p:cxnSp>
        <p:nvCxnSpPr>
          <p:cNvPr id="23" name="Straight Connector 22">
            <a:extLst>
              <a:ext uri="{FF2B5EF4-FFF2-40B4-BE49-F238E27FC236}">
                <a16:creationId xmlns:a16="http://schemas.microsoft.com/office/drawing/2014/main" id="{88EE5317-4FED-4CB5-85EE-6DAD46C28417}"/>
              </a:ext>
              <a:ext uri="{C183D7F6-B498-43B3-948B-1728B52AA6E4}">
                <adec:decorative xmlns:adec="http://schemas.microsoft.com/office/drawing/2017/decorative" val="1"/>
              </a:ext>
            </a:extLst>
          </p:cNvPr>
          <p:cNvCxnSpPr>
            <a:cxnSpLocks/>
          </p:cNvCxnSpPr>
          <p:nvPr userDrawn="1"/>
        </p:nvCxnSpPr>
        <p:spPr>
          <a:xfrm>
            <a:off x="9438531"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3B0D3427-2AA8-987B-E83A-494604F72C16}"/>
              </a:ext>
            </a:extLst>
          </p:cNvPr>
          <p:cNvSpPr>
            <a:spLocks noGrp="1"/>
          </p:cNvSpPr>
          <p:nvPr>
            <p:ph type="pic" sz="quarter" idx="13" hasCustomPrompt="1"/>
          </p:nvPr>
        </p:nvSpPr>
        <p:spPr>
          <a:xfrm>
            <a:off x="541338" y="539750"/>
            <a:ext cx="6670675" cy="5759450"/>
          </a:xfrm>
          <a:custGeom>
            <a:avLst/>
            <a:gdLst>
              <a:gd name="connsiteX0" fmla="*/ 6573720 w 6670675"/>
              <a:gd name="connsiteY0" fmla="*/ 0 h 5759450"/>
              <a:gd name="connsiteX1" fmla="*/ 6670675 w 6670675"/>
              <a:gd name="connsiteY1" fmla="*/ 0 h 5759450"/>
              <a:gd name="connsiteX2" fmla="*/ 6670675 w 6670675"/>
              <a:gd name="connsiteY2" fmla="*/ 5759450 h 5759450"/>
              <a:gd name="connsiteX3" fmla="*/ 0 w 6670675"/>
              <a:gd name="connsiteY3" fmla="*/ 5759450 h 5759450"/>
              <a:gd name="connsiteX4" fmla="*/ 0 w 6670675"/>
              <a:gd name="connsiteY4" fmla="*/ 5669502 h 5759450"/>
              <a:gd name="connsiteX5" fmla="*/ 6573720 w 6670675"/>
              <a:gd name="connsiteY5" fmla="*/ 5669502 h 5759450"/>
              <a:gd name="connsiteX6" fmla="*/ 0 w 6670675"/>
              <a:gd name="connsiteY6" fmla="*/ 0 h 5759450"/>
              <a:gd name="connsiteX7" fmla="*/ 6562411 w 6670675"/>
              <a:gd name="connsiteY7" fmla="*/ 0 h 5759450"/>
              <a:gd name="connsiteX8" fmla="*/ 6562411 w 6670675"/>
              <a:gd name="connsiteY8" fmla="*/ 5658193 h 5759450"/>
              <a:gd name="connsiteX9" fmla="*/ 0 w 6670675"/>
              <a:gd name="connsiteY9" fmla="*/ 5658193 h 57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0675" h="5759450">
                <a:moveTo>
                  <a:pt x="6573720" y="0"/>
                </a:moveTo>
                <a:lnTo>
                  <a:pt x="6670675" y="0"/>
                </a:lnTo>
                <a:lnTo>
                  <a:pt x="6670675" y="5759450"/>
                </a:lnTo>
                <a:lnTo>
                  <a:pt x="0" y="5759450"/>
                </a:lnTo>
                <a:lnTo>
                  <a:pt x="0" y="5669502"/>
                </a:lnTo>
                <a:lnTo>
                  <a:pt x="6573720" y="5669502"/>
                </a:lnTo>
                <a:close/>
                <a:moveTo>
                  <a:pt x="0" y="0"/>
                </a:moveTo>
                <a:lnTo>
                  <a:pt x="6562411" y="0"/>
                </a:lnTo>
                <a:lnTo>
                  <a:pt x="6562411" y="5658193"/>
                </a:lnTo>
                <a:lnTo>
                  <a:pt x="0" y="5658193"/>
                </a:lnTo>
                <a:close/>
              </a:path>
            </a:pathLst>
          </a:custGeom>
        </p:spPr>
        <p:txBody>
          <a:bodyPr wrap="square">
            <a:noAutofit/>
          </a:bodyPr>
          <a:lstStyle>
            <a:lvl1pPr marL="0" indent="0" algn="ctr">
              <a:buNone/>
              <a:defRPr sz="1800"/>
            </a:lvl1pPr>
          </a:lstStyle>
          <a:p>
            <a:r>
              <a:rPr lang="en-US"/>
              <a:t>Click icon to add photo</a:t>
            </a:r>
          </a:p>
        </p:txBody>
      </p:sp>
      <p:sp>
        <p:nvSpPr>
          <p:cNvPr id="6" name="Frame 5">
            <a:extLst>
              <a:ext uri="{FF2B5EF4-FFF2-40B4-BE49-F238E27FC236}">
                <a16:creationId xmlns:a16="http://schemas.microsoft.com/office/drawing/2014/main" id="{1D4FB6FD-0D78-2F14-EC30-9013875CFD4A}"/>
              </a:ext>
            </a:extLst>
          </p:cNvPr>
          <p:cNvSpPr/>
          <p:nvPr userDrawn="1"/>
        </p:nvSpPr>
        <p:spPr>
          <a:xfrm>
            <a:off x="439938" y="439388"/>
            <a:ext cx="6675120" cy="5769864"/>
          </a:xfrm>
          <a:prstGeom prst="frame">
            <a:avLst>
              <a:gd name="adj1" fmla="val 19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0368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4">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6"/>
            <a:ext cx="10058400" cy="1097280"/>
          </a:xfrm>
        </p:spPr>
        <p:txBody>
          <a:bodyPr wrap="square" anchor="ctr" anchorCtr="0">
            <a:normAutofit/>
          </a:bodyPr>
          <a:lstStyle>
            <a:lvl1pPr algn="ctr">
              <a:defRPr/>
            </a:lvl1pPr>
          </a:lstStyle>
          <a:p>
            <a:pPr algn="ctr"/>
            <a:r>
              <a:rPr lang="en-US"/>
              <a:t>Click to add title</a:t>
            </a:r>
          </a:p>
        </p:txBody>
      </p: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711243" y="2287435"/>
            <a:ext cx="8769514" cy="3768195"/>
          </a:xfrm>
        </p:spPr>
        <p:txBody>
          <a:bodyPr tIns="182880">
            <a:noAutofit/>
          </a:bodyPr>
          <a:lstStyle>
            <a:lvl1pPr marL="283464" indent="-283464">
              <a:lnSpc>
                <a:spcPct val="100000"/>
              </a:lnSpc>
              <a:spcBef>
                <a:spcPts val="1000"/>
              </a:spcBef>
              <a:defRPr sz="1800"/>
            </a:lvl1pPr>
            <a:lvl2pPr marL="283464">
              <a:lnSpc>
                <a:spcPct val="100000"/>
              </a:lnSpc>
              <a:spcBef>
                <a:spcPts val="1000"/>
              </a:spcBef>
              <a:defRPr sz="1800"/>
            </a:lvl2pPr>
            <a:lvl3pPr indent="-283464">
              <a:lnSpc>
                <a:spcPct val="100000"/>
              </a:lnSpc>
              <a:spcBef>
                <a:spcPts val="1000"/>
              </a:spcBef>
              <a:defRPr sz="1800"/>
            </a:lvl3pPr>
            <a:lvl4pPr>
              <a:lnSpc>
                <a:spcPct val="100000"/>
              </a:lnSpc>
              <a:spcBef>
                <a:spcPts val="1000"/>
              </a:spcBef>
              <a:defRPr sz="1800"/>
            </a:lvl4pPr>
            <a:lvl5pPr indent="-283464">
              <a:lnSpc>
                <a:spcPct val="100000"/>
              </a:lnSpc>
              <a:spcBef>
                <a:spcPts val="10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6" name="Rectangle 5">
            <a:extLst>
              <a:ext uri="{FF2B5EF4-FFF2-40B4-BE49-F238E27FC236}">
                <a16:creationId xmlns:a16="http://schemas.microsoft.com/office/drawing/2014/main" id="{2B2C7C83-D77B-1EFF-5877-DB5DF792E80B}"/>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064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Columns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4"/>
            <a:ext cx="10058400" cy="1097280"/>
          </a:xfrm>
        </p:spPr>
        <p:txBody>
          <a:bodyPr wrap="square" anchor="ctr" anchorCtr="0">
            <a:normAutofit/>
          </a:bodyPr>
          <a:lstStyle>
            <a:lvl1pPr algn="ctr">
              <a:defRPr/>
            </a:lvl1pPr>
          </a:lstStyle>
          <a:p>
            <a:pPr algn="ctr"/>
            <a:r>
              <a:rPr lang="en-US"/>
              <a:t>Click to add title</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4"/>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664443" y="2484712"/>
            <a:ext cx="4360507" cy="3605420"/>
          </a:xfrm>
        </p:spPr>
        <p:txBody>
          <a:bodyPr>
            <a:noAutofit/>
          </a:bodyPr>
          <a:lstStyle>
            <a:lvl1pPr marL="0" indent="0">
              <a:lnSpc>
                <a:spcPct val="100000"/>
              </a:lnSpc>
              <a:spcBef>
                <a:spcPts val="1000"/>
              </a:spcBef>
              <a:buNone/>
              <a:defRPr sz="1800" i="0"/>
            </a:lvl1pPr>
            <a:lvl2pPr marL="285750"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buFont typeface="Wingdings" panose="05000000000000000000" pitchFamily="2" charset="2"/>
              <a:buChar char=""/>
              <a:defRPr sz="1800" i="0"/>
            </a:lvl3pPr>
            <a:lvl4pPr marL="685800">
              <a:lnSpc>
                <a:spcPct val="100000"/>
              </a:lnSpc>
              <a:spcBef>
                <a:spcPts val="1000"/>
              </a:spcBef>
              <a:defRPr sz="1800" i="0"/>
            </a:lvl4pPr>
            <a:lvl5pPr marL="1143000" indent="-283464">
              <a:lnSpc>
                <a:spcPct val="100000"/>
              </a:lnSpc>
              <a:spcBef>
                <a:spcPts val="1000"/>
              </a:spcBef>
              <a:buClr>
                <a:schemeClr val="accent5">
                  <a:lumMod val="60000"/>
                  <a:lumOff val="40000"/>
                </a:schemeClr>
              </a:buClr>
              <a:defRPr sz="1800" i="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6418C0F6-1F2A-74E4-A6C4-914FE336632A}"/>
              </a:ext>
            </a:extLst>
          </p:cNvPr>
          <p:cNvSpPr>
            <a:spLocks noGrp="1"/>
          </p:cNvSpPr>
          <p:nvPr>
            <p:ph sz="quarter" idx="18" hasCustomPrompt="1"/>
          </p:nvPr>
        </p:nvSpPr>
        <p:spPr>
          <a:xfrm>
            <a:off x="6359649" y="2493040"/>
            <a:ext cx="4360507" cy="3605420"/>
          </a:xfrm>
        </p:spPr>
        <p:txBody>
          <a:bodyPr>
            <a:noAutofit/>
          </a:bodyPr>
          <a:lstStyle>
            <a:lvl1pPr marL="0" indent="0">
              <a:lnSpc>
                <a:spcPct val="100000"/>
              </a:lnSpc>
              <a:spcBef>
                <a:spcPts val="1000"/>
              </a:spcBef>
              <a:buNone/>
              <a:defRPr sz="1800" i="0"/>
            </a:lvl1pPr>
            <a:lvl2pPr marL="283464"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defRPr sz="1800" i="0"/>
            </a:lvl3pPr>
            <a:lvl4pPr marL="685800">
              <a:lnSpc>
                <a:spcPct val="100000"/>
              </a:lnSpc>
              <a:spcBef>
                <a:spcPts val="1000"/>
              </a:spcBef>
              <a:defRPr sz="1800" i="0"/>
            </a:lvl4pPr>
            <a:lvl5pPr marL="1143000" indent="-283464">
              <a:lnSpc>
                <a:spcPct val="100000"/>
              </a:lnSpc>
              <a:spcBef>
                <a:spcPts val="1000"/>
              </a:spcBef>
              <a:buClr>
                <a:schemeClr val="accent5">
                  <a:lumMod val="60000"/>
                  <a:lumOff val="40000"/>
                </a:schemeClr>
              </a:buClr>
              <a:defRPr sz="1800" i="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3" name="Rectangle 2">
            <a:extLst>
              <a:ext uri="{FF2B5EF4-FFF2-40B4-BE49-F238E27FC236}">
                <a16:creationId xmlns:a16="http://schemas.microsoft.com/office/drawing/2014/main" id="{C97ED942-AF2B-12D4-2ED4-570ACFD0F4BD}"/>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889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2 Conten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A45527-A259-1C6D-E8B4-514715484B30}"/>
              </a:ext>
              <a:ext uri="{C183D7F6-B498-43B3-948B-1728B52AA6E4}">
                <adec:decorative xmlns:adec="http://schemas.microsoft.com/office/drawing/2017/decorative" val="1"/>
              </a:ext>
            </a:extLst>
          </p:cNvPr>
          <p:cNvSpPr/>
          <p:nvPr userDrawn="1"/>
        </p:nvSpPr>
        <p:spPr>
          <a:xfrm>
            <a:off x="0" y="3245608"/>
            <a:ext cx="12192000" cy="3612392"/>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548640" y="548640"/>
            <a:ext cx="3886200" cy="2304288"/>
          </a:xfrm>
        </p:spPr>
        <p:txBody>
          <a:bodyPr wrap="square" anchor="ctr" anchorCtr="0">
            <a:normAutofit/>
          </a:bodyPr>
          <a:lstStyle>
            <a:lvl1pPr algn="ctr">
              <a:defRPr/>
            </a:lvl1pPr>
          </a:lstStyle>
          <a:p>
            <a:pPr algn="ctr"/>
            <a:r>
              <a:rPr lang="en-US"/>
              <a:t>Click to add title</a:t>
            </a:r>
          </a:p>
        </p:txBody>
      </p:sp>
      <p:sp>
        <p:nvSpPr>
          <p:cNvPr id="4" name="Content Placeholder 3">
            <a:extLst>
              <a:ext uri="{FF2B5EF4-FFF2-40B4-BE49-F238E27FC236}">
                <a16:creationId xmlns:a16="http://schemas.microsoft.com/office/drawing/2014/main" id="{FE4ACBDB-D54B-994A-AD88-E89D37245FAD}"/>
              </a:ext>
            </a:extLst>
          </p:cNvPr>
          <p:cNvSpPr>
            <a:spLocks noGrp="1"/>
          </p:cNvSpPr>
          <p:nvPr>
            <p:ph sz="quarter" idx="17" hasCustomPrompt="1"/>
          </p:nvPr>
        </p:nvSpPr>
        <p:spPr>
          <a:xfrm>
            <a:off x="5534660" y="548641"/>
            <a:ext cx="6130625" cy="2304288"/>
          </a:xfrm>
        </p:spPr>
        <p:txBody>
          <a:bodyPr anchor="ctr">
            <a:noAutofit/>
          </a:bodyPr>
          <a:lstStyle>
            <a:lvl1pPr marL="512064" indent="-512064">
              <a:lnSpc>
                <a:spcPct val="100000"/>
              </a:lnSpc>
              <a:spcBef>
                <a:spcPts val="1000"/>
              </a:spcBef>
              <a:buClr>
                <a:schemeClr val="accent5">
                  <a:lumMod val="60000"/>
                  <a:lumOff val="40000"/>
                </a:schemeClr>
              </a:buClr>
              <a:buFont typeface="+mj-lt"/>
              <a:buAutoNum type="arabicPeriod"/>
              <a:defRPr sz="1800"/>
            </a:lvl1pPr>
            <a:lvl2pPr marL="702900" indent="-342900">
              <a:lnSpc>
                <a:spcPct val="100000"/>
              </a:lnSpc>
              <a:spcBef>
                <a:spcPts val="1000"/>
              </a:spcBef>
              <a:buClr>
                <a:schemeClr val="accent5">
                  <a:lumMod val="60000"/>
                  <a:lumOff val="40000"/>
                </a:schemeClr>
              </a:buClr>
              <a:buFont typeface="+mj-lt"/>
              <a:buAutoNum type="arabicPeriod"/>
              <a:defRPr sz="1800"/>
            </a:lvl2pPr>
            <a:lvl3pPr marL="1139436" indent="-342900">
              <a:lnSpc>
                <a:spcPct val="100000"/>
              </a:lnSpc>
              <a:spcBef>
                <a:spcPts val="1000"/>
              </a:spcBef>
              <a:buClr>
                <a:schemeClr val="accent5">
                  <a:lumMod val="60000"/>
                  <a:lumOff val="40000"/>
                </a:schemeClr>
              </a:buClr>
              <a:buFont typeface="+mj-lt"/>
              <a:buAutoNum type="arabicPeriod"/>
              <a:defRPr sz="1800"/>
            </a:lvl3pPr>
            <a:lvl4pPr marL="1422900" indent="-342900">
              <a:lnSpc>
                <a:spcPct val="100000"/>
              </a:lnSpc>
              <a:spcBef>
                <a:spcPts val="1000"/>
              </a:spcBef>
              <a:buClr>
                <a:schemeClr val="accent5">
                  <a:lumMod val="60000"/>
                  <a:lumOff val="40000"/>
                </a:schemeClr>
              </a:buClr>
              <a:buFont typeface="+mj-lt"/>
              <a:buAutoNum type="arabicPeriod"/>
              <a:defRPr sz="1800"/>
            </a:lvl4pPr>
            <a:lvl5pPr marL="1859436" indent="-342900">
              <a:lnSpc>
                <a:spcPct val="100000"/>
              </a:lnSpc>
              <a:spcBef>
                <a:spcPts val="1000"/>
              </a:spcBef>
              <a:buClr>
                <a:schemeClr val="accent5">
                  <a:lumMod val="60000"/>
                  <a:lumOff val="40000"/>
                </a:schemeClr>
              </a:buClr>
              <a:buFont typeface="+mj-lt"/>
              <a:buAutoNum type="arabicPeriod"/>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ED8447B1-F82E-026F-7FF0-7E95D361E7A9}"/>
              </a:ext>
            </a:extLst>
          </p:cNvPr>
          <p:cNvSpPr>
            <a:spLocks noGrp="1"/>
          </p:cNvSpPr>
          <p:nvPr>
            <p:ph sz="quarter" idx="18" hasCustomPrompt="1"/>
          </p:nvPr>
        </p:nvSpPr>
        <p:spPr>
          <a:xfrm>
            <a:off x="5520387" y="3735238"/>
            <a:ext cx="6130625" cy="2574120"/>
          </a:xfrm>
        </p:spPr>
        <p:txBody>
          <a:bodyPr>
            <a:noAutofit/>
          </a:bodyPr>
          <a:lstStyle>
            <a:lvl1pPr marL="0" indent="0">
              <a:lnSpc>
                <a:spcPct val="100000"/>
              </a:lnSpc>
              <a:spcBef>
                <a:spcPts val="1000"/>
              </a:spcBef>
              <a:buNone/>
              <a:defRPr sz="1800"/>
            </a:lvl1pPr>
            <a:lvl2pPr marL="283464" indent="-285750">
              <a:lnSpc>
                <a:spcPct val="100000"/>
              </a:lnSpc>
              <a:spcBef>
                <a:spcPts val="1000"/>
              </a:spcBef>
              <a:buClr>
                <a:schemeClr val="accent5">
                  <a:lumMod val="60000"/>
                  <a:lumOff val="40000"/>
                </a:schemeClr>
              </a:buClr>
              <a:buFont typeface="Wingdings" panose="05000000000000000000" pitchFamily="2" charset="2"/>
              <a:buChar char=""/>
              <a:defRPr sz="1800" i="0"/>
            </a:lvl2pPr>
            <a:lvl3pPr marL="685800" indent="-283464">
              <a:lnSpc>
                <a:spcPct val="100000"/>
              </a:lnSpc>
              <a:spcBef>
                <a:spcPts val="1000"/>
              </a:spcBef>
              <a:buClr>
                <a:schemeClr val="accent5">
                  <a:lumMod val="60000"/>
                  <a:lumOff val="40000"/>
                </a:schemeClr>
              </a:buClr>
              <a:defRPr sz="1800" i="0"/>
            </a:lvl3pPr>
            <a:lvl4pPr marL="685800">
              <a:lnSpc>
                <a:spcPct val="100000"/>
              </a:lnSpc>
              <a:spcBef>
                <a:spcPts val="1000"/>
              </a:spcBef>
              <a:defRPr sz="1800" i="0"/>
            </a:lvl4pPr>
            <a:lvl5pPr indent="-283464">
              <a:defRPr sz="1600"/>
            </a:lvl5pPr>
          </a:lstStyle>
          <a:p>
            <a:pPr lvl="0"/>
            <a:r>
              <a:rPr lang="en-US"/>
              <a:t>Click to add content</a:t>
            </a:r>
          </a:p>
          <a:p>
            <a:pPr lvl="1"/>
            <a:r>
              <a:rPr lang="en-US"/>
              <a:t>Second level</a:t>
            </a:r>
          </a:p>
          <a:p>
            <a:pPr lvl="2"/>
            <a:r>
              <a:rPr lang="en-US"/>
              <a:t>Third level</a:t>
            </a:r>
          </a:p>
          <a:p>
            <a:pPr lvl="3"/>
            <a:r>
              <a:rPr lang="en-US"/>
              <a:t>Fourth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cxnSp>
        <p:nvCxnSpPr>
          <p:cNvPr id="2" name="Straight Connector 1">
            <a:extLst>
              <a:ext uri="{FF2B5EF4-FFF2-40B4-BE49-F238E27FC236}">
                <a16:creationId xmlns:a16="http://schemas.microsoft.com/office/drawing/2014/main" id="{C476BAB9-3D46-228B-0268-9918F152492E}"/>
              </a:ext>
              <a:ext uri="{C183D7F6-B498-43B3-948B-1728B52AA6E4}">
                <adec:decorative xmlns:adec="http://schemas.microsoft.com/office/drawing/2017/decorative" val="1"/>
              </a:ext>
            </a:extLst>
          </p:cNvPr>
          <p:cNvCxnSpPr>
            <a:cxnSpLocks/>
          </p:cNvCxnSpPr>
          <p:nvPr userDrawn="1"/>
        </p:nvCxnSpPr>
        <p:spPr>
          <a:xfrm rot="5400000">
            <a:off x="4714750" y="16916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79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2262EB2-92F3-45D5-977D-A254F9DC45B3}"/>
              </a:ext>
            </a:extLst>
          </p:cNvPr>
          <p:cNvSpPr>
            <a:spLocks noGrp="1"/>
          </p:cNvSpPr>
          <p:nvPr>
            <p:ph type="title" hasCustomPrompt="1"/>
          </p:nvPr>
        </p:nvSpPr>
        <p:spPr>
          <a:xfrm>
            <a:off x="4984750" y="548640"/>
            <a:ext cx="6120000" cy="1371600"/>
          </a:xfrm>
        </p:spPr>
        <p:txBody>
          <a:bodyPr anchor="b" anchorCtr="0">
            <a:noAutofit/>
          </a:bodyPr>
          <a:lstStyle>
            <a:lvl1pPr algn="ctr">
              <a:defRPr/>
            </a:lvl1pPr>
          </a:lstStyle>
          <a:p>
            <a:pPr algn="ctr"/>
            <a:r>
              <a:rPr lang="en-US"/>
              <a:t>Click to add title</a:t>
            </a:r>
          </a:p>
        </p:txBody>
      </p:sp>
      <p:sp>
        <p:nvSpPr>
          <p:cNvPr id="42" name="Picture Placeholder 7">
            <a:extLst>
              <a:ext uri="{FF2B5EF4-FFF2-40B4-BE49-F238E27FC236}">
                <a16:creationId xmlns:a16="http://schemas.microsoft.com/office/drawing/2014/main" id="{08B7B76C-AD95-41C0-859E-9A612EE3EB69}"/>
              </a:ext>
            </a:extLst>
          </p:cNvPr>
          <p:cNvSpPr>
            <a:spLocks noGrp="1"/>
          </p:cNvSpPr>
          <p:nvPr>
            <p:ph type="pic" sz="quarter" idx="13" hasCustomPrompt="1"/>
          </p:nvPr>
        </p:nvSpPr>
        <p:spPr>
          <a:xfrm>
            <a:off x="0" y="0"/>
            <a:ext cx="3870325" cy="6858000"/>
          </a:xfrm>
        </p:spPr>
        <p:txBody>
          <a:bodyPr>
            <a:normAutofit/>
          </a:bodyPr>
          <a:lstStyle>
            <a:lvl1pPr marL="0" indent="0" algn="ctr">
              <a:buNone/>
              <a:defRPr sz="1800"/>
            </a:lvl1pPr>
          </a:lstStyle>
          <a:p>
            <a:r>
              <a:rPr lang="en-US"/>
              <a:t>Click icon to add photo</a:t>
            </a:r>
          </a:p>
        </p:txBody>
      </p:sp>
      <p:cxnSp>
        <p:nvCxnSpPr>
          <p:cNvPr id="37" name="Straight Connector 36">
            <a:extLst>
              <a:ext uri="{FF2B5EF4-FFF2-40B4-BE49-F238E27FC236}">
                <a16:creationId xmlns:a16="http://schemas.microsoft.com/office/drawing/2014/main" id="{FAF4E51F-526D-47C7-B091-D47773C1FEB8}"/>
              </a:ext>
              <a:ext uri="{C183D7F6-B498-43B3-948B-1728B52AA6E4}">
                <adec:decorative xmlns:adec="http://schemas.microsoft.com/office/drawing/2017/decorative" val="1"/>
              </a:ext>
            </a:extLst>
          </p:cNvPr>
          <p:cNvCxnSpPr>
            <a:cxnSpLocks/>
          </p:cNvCxnSpPr>
          <p:nvPr userDrawn="1"/>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E4FE061B-0356-4C6F-A2CA-12D48BE34A15}"/>
              </a:ext>
            </a:extLst>
          </p:cNvPr>
          <p:cNvSpPr>
            <a:spLocks noGrp="1"/>
          </p:cNvSpPr>
          <p:nvPr>
            <p:ph idx="1" hasCustomPrompt="1"/>
          </p:nvPr>
        </p:nvSpPr>
        <p:spPr>
          <a:xfrm>
            <a:off x="4984750" y="2759076"/>
            <a:ext cx="6121400" cy="3009899"/>
          </a:xfrm>
        </p:spPr>
        <p:txBody>
          <a:bodyPr>
            <a:noAutofit/>
          </a:bodyPr>
          <a:lstStyle>
            <a:lvl1pPr marL="0" indent="0">
              <a:lnSpc>
                <a:spcPct val="100000"/>
              </a:lnSpc>
              <a:spcBef>
                <a:spcPts val="1000"/>
              </a:spcBef>
              <a:buNone/>
              <a:defRPr sz="1800"/>
            </a:lvl1pPr>
            <a:lvl2pPr>
              <a:lnSpc>
                <a:spcPct val="100000"/>
              </a:lnSpc>
              <a:spcBef>
                <a:spcPts val="1000"/>
              </a:spcBef>
              <a:defRPr sz="1800"/>
            </a:lvl2pPr>
            <a:lvl3pPr>
              <a:lnSpc>
                <a:spcPct val="100000"/>
              </a:lnSpc>
              <a:spcBef>
                <a:spcPts val="1000"/>
              </a:spcBef>
              <a:defRPr sz="1800"/>
            </a:lvl3pPr>
            <a:lvl4pPr>
              <a:lnSpc>
                <a:spcPct val="100000"/>
              </a:lnSpc>
              <a:spcBef>
                <a:spcPts val="1000"/>
              </a:spcBef>
              <a:defRPr sz="1800"/>
            </a:lvl4pPr>
            <a:lvl5pPr>
              <a:lnSpc>
                <a:spcPct val="100000"/>
              </a:lnSpc>
              <a:spcBef>
                <a:spcPts val="10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39" name="Date Placeholder 3">
            <a:extLst>
              <a:ext uri="{FF2B5EF4-FFF2-40B4-BE49-F238E27FC236}">
                <a16:creationId xmlns:a16="http://schemas.microsoft.com/office/drawing/2014/main" id="{C9AB8836-3239-49B5-AB6F-4AF85F1F0654}"/>
              </a:ext>
            </a:extLst>
          </p:cNvPr>
          <p:cNvSpPr>
            <a:spLocks noGrp="1"/>
          </p:cNvSpPr>
          <p:nvPr>
            <p:ph type="dt" sz="half" idx="10"/>
          </p:nvPr>
        </p:nvSpPr>
        <p:spPr>
          <a:xfrm>
            <a:off x="541338" y="6401999"/>
            <a:ext cx="2206625" cy="369332"/>
          </a:xfrm>
        </p:spPr>
        <p:txBody>
          <a:bodyPr/>
          <a:lstStyle>
            <a:lvl1pPr>
              <a:defRPr>
                <a:effectLst>
                  <a:outerShdw blurRad="38100" dist="38100" dir="2700000" algn="tl">
                    <a:srgbClr val="000000">
                      <a:alpha val="43137"/>
                    </a:srgbClr>
                  </a:outerShdw>
                </a:effectLst>
              </a:defRPr>
            </a:lvl1pPr>
          </a:lstStyle>
          <a:p>
            <a:r>
              <a:rPr lang="en-US">
                <a:solidFill>
                  <a:srgbClr val="FFFFFF"/>
                </a:solidFill>
              </a:rPr>
              <a:t>20XX</a:t>
            </a:r>
          </a:p>
        </p:txBody>
      </p:sp>
      <p:sp>
        <p:nvSpPr>
          <p:cNvPr id="40" name="Footer Placeholder 4">
            <a:extLst>
              <a:ext uri="{FF2B5EF4-FFF2-40B4-BE49-F238E27FC236}">
                <a16:creationId xmlns:a16="http://schemas.microsoft.com/office/drawing/2014/main" id="{77EAD6AC-E509-49A1-8E38-1CABD458AA0F}"/>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41" name="Slide Number Placeholder 5">
            <a:extLst>
              <a:ext uri="{FF2B5EF4-FFF2-40B4-BE49-F238E27FC236}">
                <a16:creationId xmlns:a16="http://schemas.microsoft.com/office/drawing/2014/main" id="{B689B03B-F230-4530-8C09-EFB8172382F2}"/>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1460449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720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745F42-F11E-4295-BA16-71120E66B951}"/>
              </a:ext>
              <a:ext uri="{C183D7F6-B498-43B3-948B-1728B52AA6E4}">
                <adec:decorative xmlns:adec="http://schemas.microsoft.com/office/drawing/2017/decorative" val="1"/>
              </a:ext>
            </a:extLst>
          </p:cNvPr>
          <p:cNvSpPr/>
          <p:nvPr userDrawn="1"/>
        </p:nvSpPr>
        <p:spPr>
          <a:xfrm>
            <a:off x="0" y="2980706"/>
            <a:ext cx="12192000" cy="38772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3036F7FC-6006-4472-BC70-30C283ABC126}"/>
              </a:ext>
            </a:extLst>
          </p:cNvPr>
          <p:cNvSpPr>
            <a:spLocks noGrp="1"/>
          </p:cNvSpPr>
          <p:nvPr>
            <p:ph type="title" hasCustomPrompt="1"/>
          </p:nvPr>
        </p:nvSpPr>
        <p:spPr>
          <a:xfrm>
            <a:off x="540988" y="540000"/>
            <a:ext cx="3884962" cy="2011680"/>
          </a:xfrm>
        </p:spPr>
        <p:txBody>
          <a:bodyPr anchor="ctr" anchorCtr="0"/>
          <a:lstStyle>
            <a:lvl1pPr algn="ctr">
              <a:defRPr/>
            </a:lvl1pPr>
          </a:lstStyle>
          <a:p>
            <a:pPr algn="ctr"/>
            <a:r>
              <a:rPr lang="en-US"/>
              <a:t>Click to add title</a:t>
            </a:r>
          </a:p>
        </p:txBody>
      </p:sp>
      <p:cxnSp>
        <p:nvCxnSpPr>
          <p:cNvPr id="8" name="Straight Connector 7">
            <a:extLst>
              <a:ext uri="{FF2B5EF4-FFF2-40B4-BE49-F238E27FC236}">
                <a16:creationId xmlns:a16="http://schemas.microsoft.com/office/drawing/2014/main" id="{3265A73B-104E-43C7-BBEC-C2B3D52E1C21}"/>
              </a:ext>
              <a:ext uri="{C183D7F6-B498-43B3-948B-1728B52AA6E4}">
                <adec:decorative xmlns:adec="http://schemas.microsoft.com/office/drawing/2017/decorative" val="1"/>
              </a:ext>
            </a:extLst>
          </p:cNvPr>
          <p:cNvCxnSpPr>
            <a:cxnSpLocks/>
          </p:cNvCxnSpPr>
          <p:nvPr userDrawn="1"/>
        </p:nvCxnSpPr>
        <p:spPr>
          <a:xfrm rot="5400000">
            <a:off x="4714750" y="154584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E0F1ED-567A-464B-A7AB-53B58F510B08}"/>
              </a:ext>
            </a:extLst>
          </p:cNvPr>
          <p:cNvSpPr>
            <a:spLocks noGrp="1"/>
          </p:cNvSpPr>
          <p:nvPr>
            <p:ph idx="1" hasCustomPrompt="1"/>
          </p:nvPr>
        </p:nvSpPr>
        <p:spPr>
          <a:xfrm>
            <a:off x="5543552" y="540000"/>
            <a:ext cx="6107460" cy="2011680"/>
          </a:xfrm>
        </p:spPr>
        <p:txBody>
          <a:bodyPr anchor="ctr">
            <a:normAutofit/>
          </a:bodyPr>
          <a:lstStyle>
            <a:lvl1pPr marL="0" indent="0" algn="l">
              <a:lnSpc>
                <a:spcPct val="100000"/>
              </a:lnSpc>
              <a:buNone/>
              <a:defRPr sz="1800"/>
            </a:lvl1pPr>
            <a:lvl2pPr>
              <a:defRPr sz="1800"/>
            </a:lvl2pPr>
            <a:lvl3pPr marL="720000" indent="0">
              <a:buNone/>
              <a:defRPr sz="1800"/>
            </a:lvl3pPr>
            <a:lvl4pPr>
              <a:defRPr sz="1800"/>
            </a:lvl4pPr>
            <a:lvl5pPr marL="1440000" indent="0">
              <a:buNone/>
              <a:defRPr/>
            </a:lvl5pPr>
          </a:lstStyle>
          <a:p>
            <a:pPr lvl="0"/>
            <a:r>
              <a:rPr lang="en-US"/>
              <a:t>Click to add content</a:t>
            </a:r>
          </a:p>
          <a:p>
            <a:pPr lvl="1"/>
            <a:r>
              <a:rPr lang="en-US"/>
              <a:t>Second level</a:t>
            </a:r>
          </a:p>
          <a:p>
            <a:pPr lvl="2"/>
            <a:r>
              <a:rPr lang="en-US"/>
              <a:t>Third level</a:t>
            </a:r>
          </a:p>
          <a:p>
            <a:pPr lvl="3"/>
            <a:r>
              <a:rPr lang="en-US"/>
              <a:t>Fourth level</a:t>
            </a:r>
          </a:p>
        </p:txBody>
      </p:sp>
      <p:sp>
        <p:nvSpPr>
          <p:cNvPr id="4" name="Table Placeholder 3">
            <a:extLst>
              <a:ext uri="{FF2B5EF4-FFF2-40B4-BE49-F238E27FC236}">
                <a16:creationId xmlns:a16="http://schemas.microsoft.com/office/drawing/2014/main" id="{EBDB4AB8-A251-1D19-89FE-D1E389DC72CE}"/>
              </a:ext>
            </a:extLst>
          </p:cNvPr>
          <p:cNvSpPr>
            <a:spLocks noGrp="1"/>
          </p:cNvSpPr>
          <p:nvPr>
            <p:ph type="tbl" sz="quarter" idx="13" hasCustomPrompt="1"/>
          </p:nvPr>
        </p:nvSpPr>
        <p:spPr>
          <a:xfrm>
            <a:off x="540988" y="3487738"/>
            <a:ext cx="11110023" cy="2486025"/>
          </a:xfrm>
        </p:spPr>
        <p:txBody>
          <a:bodyPr/>
          <a:lstStyle>
            <a:lvl1pPr>
              <a:defRPr/>
            </a:lvl1pPr>
          </a:lstStyle>
          <a:p>
            <a:r>
              <a:rPr lang="en-US"/>
              <a:t>Click icon to insert table</a:t>
            </a:r>
          </a:p>
        </p:txBody>
      </p:sp>
      <p:sp>
        <p:nvSpPr>
          <p:cNvPr id="15" name="Date Placeholder 3">
            <a:extLst>
              <a:ext uri="{FF2B5EF4-FFF2-40B4-BE49-F238E27FC236}">
                <a16:creationId xmlns:a16="http://schemas.microsoft.com/office/drawing/2014/main" id="{F23808ED-A697-419E-B2B9-925BC80462D9}"/>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p>
        </p:txBody>
      </p:sp>
      <p:sp>
        <p:nvSpPr>
          <p:cNvPr id="16" name="Footer Placeholder 4">
            <a:extLst>
              <a:ext uri="{FF2B5EF4-FFF2-40B4-BE49-F238E27FC236}">
                <a16:creationId xmlns:a16="http://schemas.microsoft.com/office/drawing/2014/main" id="{82CBC00E-8DBE-41F7-B5EC-A273F7184936}"/>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7" name="Slide Number Placeholder 5">
            <a:extLst>
              <a:ext uri="{FF2B5EF4-FFF2-40B4-BE49-F238E27FC236}">
                <a16:creationId xmlns:a16="http://schemas.microsoft.com/office/drawing/2014/main" id="{EC8BA04E-DB40-4D07-9B73-37122A902296}"/>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174674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80A73D-6706-8DB1-BAA5-9EC91EF6D306}"/>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20000"/>
                </a:prstClr>
              </a:solidFill>
              <a:effectLst/>
              <a:uLnTx/>
              <a:uFillTx/>
              <a:latin typeface="Avenir Next LT Pro Light"/>
              <a:ea typeface="+mn-ea"/>
              <a:cs typeface="+mn-cs"/>
            </a:endParaRPr>
          </a:p>
        </p:txBody>
      </p:sp>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7091677" y="548640"/>
            <a:ext cx="4663440" cy="1371600"/>
          </a:xfrm>
        </p:spPr>
        <p:txBody>
          <a:bodyPr wrap="square" anchor="b" anchorCtr="0">
            <a:normAutofit/>
          </a:bodyPr>
          <a:lstStyle>
            <a:lvl1pPr algn="ctr">
              <a:defRPr/>
            </a:lvl1pPr>
          </a:lstStyle>
          <a:p>
            <a:pPr algn="ctr"/>
            <a:r>
              <a:rPr lang="en-US"/>
              <a:t>Click to add title</a:t>
            </a:r>
          </a:p>
        </p:txBody>
      </p:sp>
      <p:sp>
        <p:nvSpPr>
          <p:cNvPr id="3" name="Content Placeholder 3">
            <a:extLst>
              <a:ext uri="{FF2B5EF4-FFF2-40B4-BE49-F238E27FC236}">
                <a16:creationId xmlns:a16="http://schemas.microsoft.com/office/drawing/2014/main" id="{6A2E018F-B83F-5D9E-94F4-2B1C285CED13}"/>
              </a:ext>
            </a:extLst>
          </p:cNvPr>
          <p:cNvSpPr>
            <a:spLocks noGrp="1"/>
          </p:cNvSpPr>
          <p:nvPr>
            <p:ph sz="quarter" idx="19" hasCustomPrompt="1"/>
          </p:nvPr>
        </p:nvSpPr>
        <p:spPr>
          <a:xfrm>
            <a:off x="548640" y="548640"/>
            <a:ext cx="5575300" cy="5656016"/>
          </a:xfrm>
        </p:spPr>
        <p:txBody>
          <a:bodyPr>
            <a:noAutofit/>
          </a:bodyPr>
          <a:lstStyle>
            <a:lvl1pPr marL="283464" indent="-283464">
              <a:spcBef>
                <a:spcPts val="500"/>
              </a:spcBef>
              <a:defRPr sz="1800"/>
            </a:lvl1pPr>
            <a:lvl2pPr marL="283464">
              <a:spcBef>
                <a:spcPts val="500"/>
              </a:spcBef>
              <a:defRPr sz="1800"/>
            </a:lvl2pPr>
            <a:lvl3pPr marL="685800" indent="-283464">
              <a:spcBef>
                <a:spcPts val="500"/>
              </a:spcBef>
              <a:defRPr sz="1800"/>
            </a:lvl3pPr>
            <a:lvl4pPr marL="685800">
              <a:spcBef>
                <a:spcPts val="500"/>
              </a:spcBef>
              <a:defRPr sz="1800"/>
            </a:lvl4pPr>
            <a:lvl5pPr marL="1143000" indent="-283464">
              <a:spcBef>
                <a:spcPts val="5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Content Placeholder 3">
            <a:extLst>
              <a:ext uri="{FF2B5EF4-FFF2-40B4-BE49-F238E27FC236}">
                <a16:creationId xmlns:a16="http://schemas.microsoft.com/office/drawing/2014/main" id="{2266A202-7CFD-8B3B-C33C-D85F06445EC8}"/>
              </a:ext>
            </a:extLst>
          </p:cNvPr>
          <p:cNvSpPr>
            <a:spLocks noGrp="1"/>
          </p:cNvSpPr>
          <p:nvPr>
            <p:ph sz="quarter" idx="18" hasCustomPrompt="1"/>
          </p:nvPr>
        </p:nvSpPr>
        <p:spPr>
          <a:xfrm>
            <a:off x="7091676" y="2751236"/>
            <a:ext cx="4663440" cy="3453420"/>
          </a:xfrm>
        </p:spPr>
        <p:txBody>
          <a:bodyPr lIns="137160">
            <a:noAutofit/>
          </a:bodyPr>
          <a:lstStyle>
            <a:lvl1pPr marL="342900" indent="-342900">
              <a:spcBef>
                <a:spcPts val="1000"/>
              </a:spcBef>
              <a:buClr>
                <a:schemeClr val="accent5">
                  <a:lumMod val="60000"/>
                  <a:lumOff val="40000"/>
                </a:schemeClr>
              </a:buClr>
              <a:buFont typeface="+mj-lt"/>
              <a:buAutoNum type="arabicPeriod"/>
              <a:defRPr sz="1800"/>
            </a:lvl1pPr>
            <a:lvl2pPr marL="702900" indent="-342900">
              <a:spcBef>
                <a:spcPts val="1000"/>
              </a:spcBef>
              <a:buClr>
                <a:schemeClr val="accent5">
                  <a:lumMod val="60000"/>
                  <a:lumOff val="40000"/>
                </a:schemeClr>
              </a:buClr>
              <a:buFont typeface="+mj-lt"/>
              <a:buAutoNum type="arabicPeriod"/>
              <a:defRPr sz="1800"/>
            </a:lvl2pPr>
            <a:lvl3pPr marL="1139436" indent="-342900">
              <a:spcBef>
                <a:spcPts val="1000"/>
              </a:spcBef>
              <a:buClr>
                <a:schemeClr val="accent5">
                  <a:lumMod val="60000"/>
                  <a:lumOff val="40000"/>
                </a:schemeClr>
              </a:buClr>
              <a:buFont typeface="+mj-lt"/>
              <a:buAutoNum type="arabicPeriod"/>
              <a:defRPr sz="1800"/>
            </a:lvl3pPr>
            <a:lvl4pPr marL="1422900" indent="-342900">
              <a:spcBef>
                <a:spcPts val="1000"/>
              </a:spcBef>
              <a:buClr>
                <a:schemeClr val="accent5">
                  <a:lumMod val="60000"/>
                  <a:lumOff val="40000"/>
                </a:schemeClr>
              </a:buClr>
              <a:buFont typeface="+mj-lt"/>
              <a:buAutoNum type="arabicPeriod"/>
              <a:defRPr sz="1800"/>
            </a:lvl4pPr>
            <a:lvl5pPr marL="1859436" indent="-342900">
              <a:spcBef>
                <a:spcPts val="1000"/>
              </a:spcBef>
              <a:buClr>
                <a:schemeClr val="accent5">
                  <a:lumMod val="60000"/>
                  <a:lumOff val="40000"/>
                </a:schemeClr>
              </a:buClr>
              <a:buFont typeface="+mj-lt"/>
              <a:buAutoNum type="arabicPeriod"/>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cxnSp>
        <p:nvCxnSpPr>
          <p:cNvPr id="8" name="Straight Connector 7">
            <a:extLst>
              <a:ext uri="{FF2B5EF4-FFF2-40B4-BE49-F238E27FC236}">
                <a16:creationId xmlns:a16="http://schemas.microsoft.com/office/drawing/2014/main" id="{10EFDB4E-BF6D-A408-5BC2-566CFAECDB4A}"/>
              </a:ext>
              <a:ext uri="{C183D7F6-B498-43B3-948B-1728B52AA6E4}">
                <adec:decorative xmlns:adec="http://schemas.microsoft.com/office/drawing/2017/decorative" val="1"/>
              </a:ext>
            </a:extLst>
          </p:cNvPr>
          <p:cNvCxnSpPr>
            <a:cxnSpLocks/>
          </p:cNvCxnSpPr>
          <p:nvPr userDrawn="1"/>
        </p:nvCxnSpPr>
        <p:spPr>
          <a:xfrm>
            <a:off x="914673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5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ABF0D4-6E3E-4B6A-9402-0B1819B2EA41}"/>
              </a:ext>
            </a:extLst>
          </p:cNvPr>
          <p:cNvSpPr>
            <a:spLocks noGrp="1"/>
          </p:cNvSpPr>
          <p:nvPr>
            <p:ph type="title" hasCustomPrompt="1"/>
          </p:nvPr>
        </p:nvSpPr>
        <p:spPr>
          <a:xfrm>
            <a:off x="1066800" y="548640"/>
            <a:ext cx="10058400" cy="1097280"/>
          </a:xfrm>
        </p:spPr>
        <p:txBody>
          <a:bodyPr wrap="square" anchor="ctr" anchorCtr="0">
            <a:noAutofit/>
          </a:bodyPr>
          <a:lstStyle>
            <a:lvl1pPr algn="ctr">
              <a:defRPr/>
            </a:lvl1pPr>
          </a:lstStyle>
          <a:p>
            <a:pPr algn="ctr"/>
            <a:r>
              <a:rPr lang="en-US"/>
              <a:t>Click to add title</a:t>
            </a:r>
          </a:p>
        </p:txBody>
      </p:sp>
      <p:cxnSp>
        <p:nvCxnSpPr>
          <p:cNvPr id="7" name="Straight Connector 6">
            <a:extLst>
              <a:ext uri="{FF2B5EF4-FFF2-40B4-BE49-F238E27FC236}">
                <a16:creationId xmlns:a16="http://schemas.microsoft.com/office/drawing/2014/main" id="{5DAB4820-09C0-4A6A-9DEF-D377D04A2CE8}"/>
              </a:ext>
              <a:ext uri="{C183D7F6-B498-43B3-948B-1728B52AA6E4}">
                <adec:decorative xmlns:adec="http://schemas.microsoft.com/office/drawing/2017/decorative" val="1"/>
              </a:ext>
            </a:extLst>
          </p:cNvPr>
          <p:cNvCxnSpPr>
            <a:cxnSpLocks/>
          </p:cNvCxnSpPr>
          <p:nvPr userDrawn="1"/>
        </p:nvCxnSpPr>
        <p:spPr>
          <a:xfrm>
            <a:off x="5819649" y="18288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D6B5DAE-9335-B3AD-445C-296C2E06A2AD}"/>
              </a:ext>
            </a:extLst>
          </p:cNvPr>
          <p:cNvSpPr>
            <a:spLocks noGrp="1"/>
          </p:cNvSpPr>
          <p:nvPr>
            <p:ph sz="quarter" idx="14" hasCustomPrompt="1"/>
          </p:nvPr>
        </p:nvSpPr>
        <p:spPr>
          <a:xfrm>
            <a:off x="882650" y="2441575"/>
            <a:ext cx="10058400" cy="3450265"/>
          </a:xfrm>
        </p:spPr>
        <p:txBody>
          <a:bodyPr/>
          <a:lstStyle>
            <a:lvl1pPr marL="283464" indent="-283464">
              <a:defRPr/>
            </a:lvl1pPr>
            <a:lvl2pPr marL="283464" indent="0">
              <a:defRPr/>
            </a:lvl2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75B58DA2-1433-4624-A301-D9496CB28975}"/>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p>
        </p:txBody>
      </p:sp>
      <p:sp>
        <p:nvSpPr>
          <p:cNvPr id="9" name="Footer Placeholder 4">
            <a:extLst>
              <a:ext uri="{FF2B5EF4-FFF2-40B4-BE49-F238E27FC236}">
                <a16:creationId xmlns:a16="http://schemas.microsoft.com/office/drawing/2014/main" id="{428E4701-5991-4858-AE71-47400E64FE23}"/>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0" name="Slide Number Placeholder 5">
            <a:extLst>
              <a:ext uri="{FF2B5EF4-FFF2-40B4-BE49-F238E27FC236}">
                <a16:creationId xmlns:a16="http://schemas.microsoft.com/office/drawing/2014/main" id="{AC430A52-01FF-4B61-8B7A-C60A8D06B2A6}"/>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Tree>
    <p:extLst>
      <p:ext uri="{BB962C8B-B14F-4D97-AF65-F5344CB8AC3E}">
        <p14:creationId xmlns:p14="http://schemas.microsoft.com/office/powerpoint/2010/main" val="3687487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2585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85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2584534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3771803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379163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2858217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3077427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169681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r>
              <a:rPr lang="en-US"/>
              <a:t>20XX</a:t>
            </a:r>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a:p>
        </p:txBody>
      </p:sp>
    </p:spTree>
    <p:extLst>
      <p:ext uri="{BB962C8B-B14F-4D97-AF65-F5344CB8AC3E}">
        <p14:creationId xmlns:p14="http://schemas.microsoft.com/office/powerpoint/2010/main" val="2668852336"/>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9">
          <p15:clr>
            <a:srgbClr val="5ACBF0"/>
          </p15:clr>
        </p15:guide>
        <p15:guide id="2" pos="1731">
          <p15:clr>
            <a:srgbClr val="5ACBF0"/>
          </p15:clr>
        </p15:guide>
        <p15:guide id="3" pos="3140">
          <p15:clr>
            <a:srgbClr val="5ACBF0"/>
          </p15:clr>
        </p15:guide>
        <p15:guide id="4" pos="3488">
          <p15:clr>
            <a:srgbClr val="5ACBF0"/>
          </p15:clr>
        </p15:guide>
        <p15:guide id="5" pos="2788">
          <p15:clr>
            <a:srgbClr val="5ACBF0"/>
          </p15:clr>
        </p15:guide>
        <p15:guide id="6" pos="2434">
          <p15:clr>
            <a:srgbClr val="5ACBF0"/>
          </p15:clr>
        </p15:guide>
        <p15:guide id="7" pos="2084">
          <p15:clr>
            <a:srgbClr val="5ACBF0"/>
          </p15:clr>
        </p15:guide>
        <p15:guide id="8" pos="341">
          <p15:clr>
            <a:srgbClr val="F26B43"/>
          </p15:clr>
        </p15:guide>
        <p15:guide id="9" pos="1384">
          <p15:clr>
            <a:srgbClr val="5ACBF0"/>
          </p15:clr>
        </p15:guide>
        <p15:guide id="10" pos="1032">
          <p15:clr>
            <a:srgbClr val="5ACBF0"/>
          </p15:clr>
        </p15:guide>
        <p15:guide id="11" pos="680">
          <p15:clr>
            <a:srgbClr val="FDE53C"/>
          </p15:clr>
        </p15:guide>
        <p15:guide id="12" pos="4192">
          <p15:clr>
            <a:srgbClr val="5ACBF0"/>
          </p15:clr>
        </p15:guide>
        <p15:guide id="13" pos="4543">
          <p15:clr>
            <a:srgbClr val="5ACBF0"/>
          </p15:clr>
        </p15:guide>
        <p15:guide id="14" pos="4892">
          <p15:clr>
            <a:srgbClr val="5ACBF0"/>
          </p15:clr>
        </p15:guide>
        <p15:guide id="15" pos="5244">
          <p15:clr>
            <a:srgbClr val="5ACBF0"/>
          </p15:clr>
        </p15:guide>
        <p15:guide id="16" pos="5596">
          <p15:clr>
            <a:srgbClr val="5ACBF0"/>
          </p15:clr>
        </p15:guide>
        <p15:guide id="17" pos="5948">
          <p15:clr>
            <a:srgbClr val="5ACBF0"/>
          </p15:clr>
        </p15:guide>
        <p15:guide id="18" pos="6296">
          <p15:clr>
            <a:srgbClr val="5ACBF0"/>
          </p15:clr>
        </p15:guide>
        <p15:guide id="19" pos="6648">
          <p15:clr>
            <a:srgbClr val="5ACBF0"/>
          </p15:clr>
        </p15:guide>
        <p15:guide id="20" pos="6996">
          <p15:clr>
            <a:srgbClr val="FDE53C"/>
          </p15:clr>
        </p15:guide>
        <p15:guide id="21" orient="horz" pos="335">
          <p15:clr>
            <a:srgbClr val="F26B43"/>
          </p15:clr>
        </p15:guide>
        <p15:guide id="22" orient="horz" pos="680">
          <p15:clr>
            <a:srgbClr val="FDE53C"/>
          </p15:clr>
        </p15:guide>
        <p15:guide id="23" orient="horz" pos="1050">
          <p15:clr>
            <a:srgbClr val="5ACBF0"/>
          </p15:clr>
        </p15:guide>
        <p15:guide id="24" orient="horz" pos="1791">
          <p15:clr>
            <a:srgbClr val="5ACBF0"/>
          </p15:clr>
        </p15:guide>
        <p15:guide id="26" orient="horz" pos="2530">
          <p15:clr>
            <a:srgbClr val="5ACBF0"/>
          </p15:clr>
        </p15:guide>
        <p15:guide id="27" orient="horz" pos="2899">
          <p15:clr>
            <a:srgbClr val="5ACBF0"/>
          </p15:clr>
        </p15:guide>
        <p15:guide id="28" orient="horz" pos="3268">
          <p15:clr>
            <a:srgbClr val="5ACBF0"/>
          </p15:clr>
        </p15:guide>
        <p15:guide id="29" orient="horz" pos="3634">
          <p15:clr>
            <a:srgbClr val="FDE53C"/>
          </p15:clr>
        </p15:guide>
        <p15:guide id="30" orient="horz" pos="3979">
          <p15:clr>
            <a:srgbClr val="F26B43"/>
          </p15:clr>
        </p15:guide>
        <p15:guide id="31" orient="horz" pos="2160">
          <p15:clr>
            <a:srgbClr val="FDE53C"/>
          </p15:clr>
        </p15:guide>
        <p15:guide id="32" pos="7340">
          <p15:clr>
            <a:srgbClr val="F26B43"/>
          </p15:clr>
        </p15:guide>
        <p15:guide id="33" pos="3840">
          <p15:clr>
            <a:srgbClr val="FDE53C"/>
          </p15:clr>
        </p15:guide>
        <p15:guide id="34" orient="horz" pos="637">
          <p15:clr>
            <a:srgbClr val="C35EA4"/>
          </p15:clr>
        </p15:guide>
        <p15:guide id="35" orient="horz" pos="1128">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aac"/><Relationship Id="rId1" Type="http://schemas.microsoft.com/office/2007/relationships/media" Target="../media/media1.aac"/><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39" name="Freeform: Shape 38">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41" name="Freeform: Shape 40">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41">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44" name="Rectangle 43">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a:xfrm>
            <a:off x="3863976" y="1079500"/>
            <a:ext cx="4456328" cy="2138400"/>
          </a:xfrm>
        </p:spPr>
        <p:txBody>
          <a:bodyPr vert="horz" lIns="0" tIns="0" rIns="0" bIns="0" rtlCol="0" anchor="b" anchorCtr="0">
            <a:normAutofit/>
          </a:bodyPr>
          <a:lstStyle/>
          <a:p>
            <a:r>
              <a:rPr lang="en-US"/>
              <a:t>Milestone: Update</a:t>
            </a:r>
          </a:p>
        </p:txBody>
      </p:sp>
      <p:sp>
        <p:nvSpPr>
          <p:cNvPr id="3" name="TextBox 2">
            <a:extLst>
              <a:ext uri="{FF2B5EF4-FFF2-40B4-BE49-F238E27FC236}">
                <a16:creationId xmlns:a16="http://schemas.microsoft.com/office/drawing/2014/main" id="{EC7F7122-6042-3CAE-0A7B-B0959BB35118}"/>
              </a:ext>
            </a:extLst>
          </p:cNvPr>
          <p:cNvSpPr txBox="1"/>
          <p:nvPr/>
        </p:nvSpPr>
        <p:spPr>
          <a:xfrm>
            <a:off x="3863976" y="4113213"/>
            <a:ext cx="4460874" cy="1655762"/>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gn="ctr">
              <a:lnSpc>
                <a:spcPct val="125000"/>
              </a:lnSpc>
              <a:spcBef>
                <a:spcPts val="1000"/>
              </a:spcBef>
              <a:buClr>
                <a:schemeClr val="accent1">
                  <a:lumMod val="60000"/>
                  <a:lumOff val="40000"/>
                </a:schemeClr>
              </a:buClr>
            </a:pPr>
            <a:r>
              <a:rPr lang="en-US" sz="2400" i="1">
                <a:solidFill>
                  <a:schemeClr val="tx1">
                    <a:alpha val="70000"/>
                  </a:schemeClr>
                </a:solidFill>
              </a:rPr>
              <a:t>Kaitlyn Moten, Anthony Mercer, Shannon Richardson, Phillip Phuong </a:t>
            </a:r>
          </a:p>
        </p:txBody>
      </p:sp>
      <p:sp>
        <p:nvSpPr>
          <p:cNvPr id="46" name="Freeform: Shape 45">
            <a:extLst>
              <a:ext uri="{FF2B5EF4-FFF2-40B4-BE49-F238E27FC236}">
                <a16:creationId xmlns:a16="http://schemas.microsoft.com/office/drawing/2014/main" id="{7C81EAC2-A219-4AF7-884B-B9292FF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1058433" y="18449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8" name="Freeform: Shape 47">
            <a:extLst>
              <a:ext uri="{FF2B5EF4-FFF2-40B4-BE49-F238E27FC236}">
                <a16:creationId xmlns:a16="http://schemas.microsoft.com/office/drawing/2014/main" id="{63CB92D7-8EE8-4690-BD3D-150988D4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388193" y="369009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E62ACCB-9A97-41C7-8114-309BF7098A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854399" y="71786"/>
            <a:ext cx="2287608" cy="3673900"/>
            <a:chOff x="-6080955" y="3437416"/>
            <a:chExt cx="2287608" cy="3673900"/>
          </a:xfrm>
        </p:grpSpPr>
        <p:cxnSp>
          <p:nvCxnSpPr>
            <p:cNvPr id="51" name="Straight Connector 50">
              <a:extLst>
                <a:ext uri="{FF2B5EF4-FFF2-40B4-BE49-F238E27FC236}">
                  <a16:creationId xmlns:a16="http://schemas.microsoft.com/office/drawing/2014/main" id="{06FE4860-594E-416D-AD19-BD17BF1076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B450267-91DE-47A0-B5A9-1082E8E6D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9D7C85C0-B91A-414B-AFA9-1A7E2AB0E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eeform: Shape 53">
              <a:extLst>
                <a:ext uri="{FF2B5EF4-FFF2-40B4-BE49-F238E27FC236}">
                  <a16:creationId xmlns:a16="http://schemas.microsoft.com/office/drawing/2014/main" id="{43DAB4A9-0A6B-483A-94B9-9269F0A7A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1A3FE842-311A-4ED0-8FB6-C27629659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2A4F8234-51D5-4E6B-8BC0-189BDE6A4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3B86BBEB-EBEC-46C1-AF41-ACD34FE8B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eeform: Shape 57">
              <a:extLst>
                <a:ext uri="{FF2B5EF4-FFF2-40B4-BE49-F238E27FC236}">
                  <a16:creationId xmlns:a16="http://schemas.microsoft.com/office/drawing/2014/main" id="{2CE92474-D2FD-424D-BCFF-EF383386F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60" name="Straight Connector 59">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Freeform: Shape 61">
            <a:extLst>
              <a:ext uri="{FF2B5EF4-FFF2-40B4-BE49-F238E27FC236}">
                <a16:creationId xmlns:a16="http://schemas.microsoft.com/office/drawing/2014/main" id="{93465154-C513-4D8E-AAE7-0008FE76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V="1">
            <a:off x="8942212" y="18449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64" name="Group 63">
            <a:extLst>
              <a:ext uri="{FF2B5EF4-FFF2-40B4-BE49-F238E27FC236}">
                <a16:creationId xmlns:a16="http://schemas.microsoft.com/office/drawing/2014/main" id="{2840A968-B9F1-4307-8A13-48F4453A30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521489" y="5639014"/>
            <a:ext cx="865742" cy="628383"/>
            <a:chOff x="558167" y="958515"/>
            <a:chExt cx="865742" cy="628383"/>
          </a:xfrm>
          <a:solidFill>
            <a:schemeClr val="accent3"/>
          </a:solidFill>
        </p:grpSpPr>
        <p:sp>
          <p:nvSpPr>
            <p:cNvPr id="65" name="Freeform: Shape 64">
              <a:extLst>
                <a:ext uri="{FF2B5EF4-FFF2-40B4-BE49-F238E27FC236}">
                  <a16:creationId xmlns:a16="http://schemas.microsoft.com/office/drawing/2014/main" id="{2BD285FD-B74A-41D4-9B6A-D05634455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reeform: Shape 65">
              <a:extLst>
                <a:ext uri="{FF2B5EF4-FFF2-40B4-BE49-F238E27FC236}">
                  <a16:creationId xmlns:a16="http://schemas.microsoft.com/office/drawing/2014/main" id="{00178F9D-D2DC-4F3C-AD80-6AAA24F0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67">
            <a:extLst>
              <a:ext uri="{FF2B5EF4-FFF2-40B4-BE49-F238E27FC236}">
                <a16:creationId xmlns:a16="http://schemas.microsoft.com/office/drawing/2014/main" id="{0FECCAAE-5C44-4266-9D17-6B62D10D7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486523" y="3291143"/>
            <a:ext cx="1785983" cy="2208479"/>
            <a:chOff x="2725201" y="4453039"/>
            <a:chExt cx="1785983" cy="2208479"/>
          </a:xfrm>
        </p:grpSpPr>
        <p:cxnSp>
          <p:nvCxnSpPr>
            <p:cNvPr id="69" name="Straight Connector 68">
              <a:extLst>
                <a:ext uri="{FF2B5EF4-FFF2-40B4-BE49-F238E27FC236}">
                  <a16:creationId xmlns:a16="http://schemas.microsoft.com/office/drawing/2014/main" id="{86E30C7C-C5A4-47C6-B415-DFD338E59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CAEC3F3-279F-40A2-9333-E07B49F189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66245B99-8922-43D7-9E21-DF16E5B69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72" name="Rectangle 30">
              <a:extLst>
                <a:ext uri="{FF2B5EF4-FFF2-40B4-BE49-F238E27FC236}">
                  <a16:creationId xmlns:a16="http://schemas.microsoft.com/office/drawing/2014/main" id="{6CA156F3-AD4C-4C54-84ED-98DF6CBF13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30">
              <a:extLst>
                <a:ext uri="{FF2B5EF4-FFF2-40B4-BE49-F238E27FC236}">
                  <a16:creationId xmlns:a16="http://schemas.microsoft.com/office/drawing/2014/main" id="{E62C7150-4D9E-4540-9750-5C0CD0092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6913CEF2-6E97-400A-931E-FF4A7D799E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flipV="1">
            <a:off x="473803" y="5280732"/>
            <a:ext cx="864005" cy="1032464"/>
            <a:chOff x="2207971" y="2384401"/>
            <a:chExt cx="864005" cy="1032464"/>
          </a:xfrm>
        </p:grpSpPr>
        <p:sp>
          <p:nvSpPr>
            <p:cNvPr id="76" name="Freeform: Shape 75">
              <a:extLst>
                <a:ext uri="{FF2B5EF4-FFF2-40B4-BE49-F238E27FC236}">
                  <a16:creationId xmlns:a16="http://schemas.microsoft.com/office/drawing/2014/main" id="{6A5CEF0B-B8FB-4FF1-A747-651347489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A0ED6C4E-D62E-40F7-B422-4E52B9FB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8" name="Group 77">
              <a:extLst>
                <a:ext uri="{FF2B5EF4-FFF2-40B4-BE49-F238E27FC236}">
                  <a16:creationId xmlns:a16="http://schemas.microsoft.com/office/drawing/2014/main" id="{AEA5F570-510A-4713-81B9-594326F21C6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79" name="Straight Connector 78">
                <a:extLst>
                  <a:ext uri="{FF2B5EF4-FFF2-40B4-BE49-F238E27FC236}">
                    <a16:creationId xmlns:a16="http://schemas.microsoft.com/office/drawing/2014/main" id="{C9D1CFD5-F024-44A6-A161-FB99CFE04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ADD8AE1-9060-4EF5-91AF-6A7200F6ED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2" name="Freeform: Shape 81">
            <a:extLst>
              <a:ext uri="{FF2B5EF4-FFF2-40B4-BE49-F238E27FC236}">
                <a16:creationId xmlns:a16="http://schemas.microsoft.com/office/drawing/2014/main" id="{C0A3D83F-F025-4B9A-B82C-F73BE6BD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0114077" y="369009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A54B4D41-E775-46AC-95B8-F9B645FE3B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9049994" y="71786"/>
            <a:ext cx="2287608" cy="3673900"/>
            <a:chOff x="-6080955" y="3437416"/>
            <a:chExt cx="2287608" cy="3673900"/>
          </a:xfrm>
        </p:grpSpPr>
        <p:cxnSp>
          <p:nvCxnSpPr>
            <p:cNvPr id="85" name="Straight Connector 84">
              <a:extLst>
                <a:ext uri="{FF2B5EF4-FFF2-40B4-BE49-F238E27FC236}">
                  <a16:creationId xmlns:a16="http://schemas.microsoft.com/office/drawing/2014/main" id="{7A8F5B43-0EA5-41CD-A381-4324640099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1F202990-7BBC-4E1F-A4A7-8F1AD0E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DC12A815-0620-4705-A270-C49FB990F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Freeform: Shape 87">
              <a:extLst>
                <a:ext uri="{FF2B5EF4-FFF2-40B4-BE49-F238E27FC236}">
                  <a16:creationId xmlns:a16="http://schemas.microsoft.com/office/drawing/2014/main" id="{F4ECD499-405D-4AA0-93E7-B8B88484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eeform: Shape 88">
              <a:extLst>
                <a:ext uri="{FF2B5EF4-FFF2-40B4-BE49-F238E27FC236}">
                  <a16:creationId xmlns:a16="http://schemas.microsoft.com/office/drawing/2014/main" id="{C2D5C1EF-8757-44A2-A8D2-D5D2B4A97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eeform: Shape 89">
              <a:extLst>
                <a:ext uri="{FF2B5EF4-FFF2-40B4-BE49-F238E27FC236}">
                  <a16:creationId xmlns:a16="http://schemas.microsoft.com/office/drawing/2014/main" id="{B0692571-D5CA-4E07-A3C4-DC5354B68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Freeform: Shape 90">
              <a:extLst>
                <a:ext uri="{FF2B5EF4-FFF2-40B4-BE49-F238E27FC236}">
                  <a16:creationId xmlns:a16="http://schemas.microsoft.com/office/drawing/2014/main" id="{8DE5F6B4-789C-4C6E-850B-121158084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reeform: Shape 91">
              <a:extLst>
                <a:ext uri="{FF2B5EF4-FFF2-40B4-BE49-F238E27FC236}">
                  <a16:creationId xmlns:a16="http://schemas.microsoft.com/office/drawing/2014/main" id="{7D8D4A79-4148-4E89-8457-4A9462610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a:extLst>
              <a:ext uri="{FF2B5EF4-FFF2-40B4-BE49-F238E27FC236}">
                <a16:creationId xmlns:a16="http://schemas.microsoft.com/office/drawing/2014/main" id="{97422AC4-A069-4D59-8C02-45C5A0DB2E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10901022" y="5639014"/>
            <a:ext cx="865742" cy="628383"/>
            <a:chOff x="558167" y="958515"/>
            <a:chExt cx="865742" cy="628383"/>
          </a:xfrm>
          <a:solidFill>
            <a:schemeClr val="accent3"/>
          </a:solidFill>
        </p:grpSpPr>
        <p:sp>
          <p:nvSpPr>
            <p:cNvPr id="95" name="Freeform: Shape 94">
              <a:extLst>
                <a:ext uri="{FF2B5EF4-FFF2-40B4-BE49-F238E27FC236}">
                  <a16:creationId xmlns:a16="http://schemas.microsoft.com/office/drawing/2014/main" id="{E0C3DCD7-9B17-4941-BC2D-ADA7388A9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eeform: Shape 95">
              <a:extLst>
                <a:ext uri="{FF2B5EF4-FFF2-40B4-BE49-F238E27FC236}">
                  <a16:creationId xmlns:a16="http://schemas.microsoft.com/office/drawing/2014/main" id="{54BFE42E-647B-4A33-9981-3B88CCBE2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a:extLst>
              <a:ext uri="{FF2B5EF4-FFF2-40B4-BE49-F238E27FC236}">
                <a16:creationId xmlns:a16="http://schemas.microsoft.com/office/drawing/2014/main" id="{8B9806FC-A649-4974-9361-F9AA940D93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9919495" y="3291143"/>
            <a:ext cx="1785983" cy="2208479"/>
            <a:chOff x="2725201" y="4453039"/>
            <a:chExt cx="1785983" cy="2208479"/>
          </a:xfrm>
        </p:grpSpPr>
        <p:cxnSp>
          <p:nvCxnSpPr>
            <p:cNvPr id="99" name="Straight Connector 98">
              <a:extLst>
                <a:ext uri="{FF2B5EF4-FFF2-40B4-BE49-F238E27FC236}">
                  <a16:creationId xmlns:a16="http://schemas.microsoft.com/office/drawing/2014/main" id="{A0B3B2CB-0609-4D40-8792-08D6B8E253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4AF0C5E-035D-49F8-9004-5ABEB0C527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Freeform: Shape 100">
              <a:extLst>
                <a:ext uri="{FF2B5EF4-FFF2-40B4-BE49-F238E27FC236}">
                  <a16:creationId xmlns:a16="http://schemas.microsoft.com/office/drawing/2014/main" id="{EE2B5D29-AE36-47FA-AE5B-F464FCFFE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102" name="Rectangle 30">
              <a:extLst>
                <a:ext uri="{FF2B5EF4-FFF2-40B4-BE49-F238E27FC236}">
                  <a16:creationId xmlns:a16="http://schemas.microsoft.com/office/drawing/2014/main" id="{60A9C670-7B0D-487E-BBAA-D6F1997DA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30">
              <a:extLst>
                <a:ext uri="{FF2B5EF4-FFF2-40B4-BE49-F238E27FC236}">
                  <a16:creationId xmlns:a16="http://schemas.microsoft.com/office/drawing/2014/main" id="{E69D3986-2DC8-4324-8A32-44DC47A98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E1739B0E-E50E-4961-A4B8-474F1B0C2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854193" y="5280732"/>
            <a:ext cx="864005" cy="1032464"/>
            <a:chOff x="2207971" y="2384401"/>
            <a:chExt cx="864005" cy="1032464"/>
          </a:xfrm>
        </p:grpSpPr>
        <p:sp>
          <p:nvSpPr>
            <p:cNvPr id="106" name="Freeform: Shape 105">
              <a:extLst>
                <a:ext uri="{FF2B5EF4-FFF2-40B4-BE49-F238E27FC236}">
                  <a16:creationId xmlns:a16="http://schemas.microsoft.com/office/drawing/2014/main" id="{F4FB077A-6675-4D30-852E-FB5878163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Freeform: Shape 106">
              <a:extLst>
                <a:ext uri="{FF2B5EF4-FFF2-40B4-BE49-F238E27FC236}">
                  <a16:creationId xmlns:a16="http://schemas.microsoft.com/office/drawing/2014/main" id="{131D496F-00F8-4317-A7C1-6624DDEDA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8" name="Group 107">
              <a:extLst>
                <a:ext uri="{FF2B5EF4-FFF2-40B4-BE49-F238E27FC236}">
                  <a16:creationId xmlns:a16="http://schemas.microsoft.com/office/drawing/2014/main" id="{5990DB87-8766-4434-BEED-D1642A8516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09" name="Straight Connector 108">
                <a:extLst>
                  <a:ext uri="{FF2B5EF4-FFF2-40B4-BE49-F238E27FC236}">
                    <a16:creationId xmlns:a16="http://schemas.microsoft.com/office/drawing/2014/main" id="{A249FF8E-206A-4C40-8EDD-818D1FED9F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AB168D5-436A-4F2E-B0B5-064764F99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 name="Record-006">
            <a:hlinkClick r:id="" action="ppaction://media"/>
            <a:extLst>
              <a:ext uri="{FF2B5EF4-FFF2-40B4-BE49-F238E27FC236}">
                <a16:creationId xmlns:a16="http://schemas.microsoft.com/office/drawing/2014/main" id="{0CDFEB97-5FCC-4365-521A-1A30E5C9F9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176" y="6121521"/>
            <a:ext cx="730250" cy="730250"/>
          </a:xfrm>
          <a:prstGeom prst="rect">
            <a:avLst/>
          </a:prstGeom>
        </p:spPr>
      </p:pic>
    </p:spTree>
    <p:extLst>
      <p:ext uri="{BB962C8B-B14F-4D97-AF65-F5344CB8AC3E}">
        <p14:creationId xmlns:p14="http://schemas.microsoft.com/office/powerpoint/2010/main" val="2420619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25A8-B875-A29B-997E-1271B2D28480}"/>
              </a:ext>
            </a:extLst>
          </p:cNvPr>
          <p:cNvSpPr>
            <a:spLocks noGrp="1"/>
          </p:cNvSpPr>
          <p:nvPr>
            <p:ph type="title"/>
          </p:nvPr>
        </p:nvSpPr>
        <p:spPr/>
        <p:txBody>
          <a:bodyPr/>
          <a:lstStyle/>
          <a:p>
            <a:r>
              <a:rPr lang="en-US"/>
              <a:t>Upcoming projects</a:t>
            </a:r>
          </a:p>
        </p:txBody>
      </p:sp>
      <p:graphicFrame>
        <p:nvGraphicFramePr>
          <p:cNvPr id="9" name="Content Placeholder 2">
            <a:extLst>
              <a:ext uri="{FF2B5EF4-FFF2-40B4-BE49-F238E27FC236}">
                <a16:creationId xmlns:a16="http://schemas.microsoft.com/office/drawing/2014/main" id="{F33A82B8-0EA4-C3C7-853E-2C6A28555A7C}"/>
              </a:ext>
            </a:extLst>
          </p:cNvPr>
          <p:cNvGraphicFramePr>
            <a:graphicFrameLocks noGrp="1"/>
          </p:cNvGraphicFramePr>
          <p:nvPr>
            <p:ph sz="half" idx="1"/>
          </p:nvPr>
        </p:nvGraphicFramePr>
        <p:xfrm>
          <a:off x="1085850" y="1790700"/>
          <a:ext cx="4740150"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21CA4F3-729D-E656-FA7D-48EFAFA3057A}"/>
              </a:ext>
            </a:extLst>
          </p:cNvPr>
          <p:cNvSpPr txBox="1"/>
          <p:nvPr/>
        </p:nvSpPr>
        <p:spPr>
          <a:xfrm>
            <a:off x="6297083" y="1005416"/>
            <a:ext cx="487891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team has their goals set for this week and the week to come on asset creations, what is expected of everyone, and the target completion dates for the next milestone, 10/20/2024.</a:t>
            </a:r>
          </a:p>
        </p:txBody>
      </p:sp>
      <p:pic>
        <p:nvPicPr>
          <p:cNvPr id="6" name="Picture 5" descr="A screenshot of a phone&#10;&#10;Description automatically generated">
            <a:extLst>
              <a:ext uri="{FF2B5EF4-FFF2-40B4-BE49-F238E27FC236}">
                <a16:creationId xmlns:a16="http://schemas.microsoft.com/office/drawing/2014/main" id="{1A3C547A-99FC-FB41-D6D9-54DCB3EA8657}"/>
              </a:ext>
            </a:extLst>
          </p:cNvPr>
          <p:cNvPicPr>
            <a:picLocks noChangeAspect="1"/>
          </p:cNvPicPr>
          <p:nvPr/>
        </p:nvPicPr>
        <p:blipFill>
          <a:blip r:embed="rId7"/>
          <a:stretch>
            <a:fillRect/>
          </a:stretch>
        </p:blipFill>
        <p:spPr>
          <a:xfrm>
            <a:off x="6014357" y="2573111"/>
            <a:ext cx="1905000" cy="3943350"/>
          </a:xfrm>
          <a:prstGeom prst="rect">
            <a:avLst/>
          </a:prstGeom>
        </p:spPr>
      </p:pic>
      <p:pic>
        <p:nvPicPr>
          <p:cNvPr id="7" name="Picture 6" descr="A screenshot of a phone&#10;&#10;Description automatically generated">
            <a:extLst>
              <a:ext uri="{FF2B5EF4-FFF2-40B4-BE49-F238E27FC236}">
                <a16:creationId xmlns:a16="http://schemas.microsoft.com/office/drawing/2014/main" id="{29F77066-0B3A-B678-3123-4F50EAE4AC35}"/>
              </a:ext>
            </a:extLst>
          </p:cNvPr>
          <p:cNvPicPr>
            <a:picLocks noChangeAspect="1"/>
          </p:cNvPicPr>
          <p:nvPr/>
        </p:nvPicPr>
        <p:blipFill>
          <a:blip r:embed="rId8"/>
          <a:stretch>
            <a:fillRect/>
          </a:stretch>
        </p:blipFill>
        <p:spPr>
          <a:xfrm>
            <a:off x="8469312" y="2854779"/>
            <a:ext cx="1857375" cy="3162300"/>
          </a:xfrm>
          <a:prstGeom prst="rect">
            <a:avLst/>
          </a:prstGeom>
        </p:spPr>
      </p:pic>
    </p:spTree>
    <p:extLst>
      <p:ext uri="{BB962C8B-B14F-4D97-AF65-F5344CB8AC3E}">
        <p14:creationId xmlns:p14="http://schemas.microsoft.com/office/powerpoint/2010/main" val="179982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FC0A418-1295-806F-9F5A-87EE2A1FA450}"/>
              </a:ext>
            </a:extLst>
          </p:cNvPr>
          <p:cNvSpPr txBox="1"/>
          <p:nvPr/>
        </p:nvSpPr>
        <p:spPr>
          <a:xfrm>
            <a:off x="541338" y="1079500"/>
            <a:ext cx="3322637" cy="4689475"/>
          </a:xfrm>
          <a:prstGeom prst="rect">
            <a:avLst/>
          </a:prstGeom>
        </p:spPr>
        <p:txBody>
          <a:bodyPr rot="0" spcFirstLastPara="0" vertOverflow="overflow" horzOverflow="overflow" vert="horz" lIns="0" tIns="0" rIns="0" bIns="0" numCol="1" spcCol="0" rtlCol="0" fromWordArt="0" anchor="ctr" anchorCtr="0" forceAA="0" compatLnSpc="1">
            <a:prstTxWarp prst="textNoShape">
              <a:avLst/>
            </a:prstTxWarp>
            <a:normAutofit/>
          </a:bodyPr>
          <a:lstStyle/>
          <a:p>
            <a:pPr algn="ctr">
              <a:spcBef>
                <a:spcPct val="0"/>
              </a:spcBef>
              <a:spcAft>
                <a:spcPts val="600"/>
              </a:spcAft>
            </a:pPr>
            <a:r>
              <a:rPr lang="en-US" sz="2800" cap="all" spc="400">
                <a:latin typeface="+mj-lt"/>
                <a:ea typeface="+mj-ea"/>
                <a:cs typeface="+mj-cs"/>
              </a:rPr>
              <a:t>Club Contact info:</a:t>
            </a:r>
          </a:p>
          <a:p>
            <a:pPr algn="ctr">
              <a:spcBef>
                <a:spcPct val="0"/>
              </a:spcBef>
              <a:spcAft>
                <a:spcPts val="600"/>
              </a:spcAft>
            </a:pPr>
            <a:endParaRPr lang="en-US" sz="2800" cap="all" spc="400">
              <a:latin typeface="+mj-lt"/>
              <a:ea typeface="+mj-ea"/>
              <a:cs typeface="+mj-cs"/>
            </a:endParaRPr>
          </a:p>
        </p:txBody>
      </p:sp>
      <p:sp>
        <p:nvSpPr>
          <p:cNvPr id="15" name="Rectangle 14">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extBox 3">
            <a:extLst>
              <a:ext uri="{FF2B5EF4-FFF2-40B4-BE49-F238E27FC236}">
                <a16:creationId xmlns:a16="http://schemas.microsoft.com/office/drawing/2014/main" id="{353FB71B-07FB-8360-C4E9-9AC02E73B033}"/>
              </a:ext>
            </a:extLst>
          </p:cNvPr>
          <p:cNvGraphicFramePr/>
          <p:nvPr>
            <p:extLst>
              <p:ext uri="{D42A27DB-BD31-4B8C-83A1-F6EECF244321}">
                <p14:modId xmlns:p14="http://schemas.microsoft.com/office/powerpoint/2010/main" val="1222353536"/>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346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A white table with blue text&#10;&#10;Description automatically generated">
            <a:extLst>
              <a:ext uri="{FF2B5EF4-FFF2-40B4-BE49-F238E27FC236}">
                <a16:creationId xmlns:a16="http://schemas.microsoft.com/office/drawing/2014/main" id="{1128ACF2-79A9-B3BE-49C5-6EE1643BA1B6}"/>
              </a:ext>
            </a:extLst>
          </p:cNvPr>
          <p:cNvPicPr>
            <a:picLocks noChangeAspect="1"/>
          </p:cNvPicPr>
          <p:nvPr/>
        </p:nvPicPr>
        <p:blipFill>
          <a:blip r:embed="rId2"/>
          <a:stretch>
            <a:fillRect/>
          </a:stretch>
        </p:blipFill>
        <p:spPr>
          <a:xfrm>
            <a:off x="6060393" y="1186997"/>
            <a:ext cx="6022069" cy="5554435"/>
          </a:xfrm>
          <a:prstGeom prst="rect">
            <a:avLst/>
          </a:prstGeom>
        </p:spPr>
      </p:pic>
      <p:pic>
        <p:nvPicPr>
          <p:cNvPr id="9" name="Picture 8" descr="A screenshot of a project status report&#10;&#10;Description automatically generated">
            <a:extLst>
              <a:ext uri="{FF2B5EF4-FFF2-40B4-BE49-F238E27FC236}">
                <a16:creationId xmlns:a16="http://schemas.microsoft.com/office/drawing/2014/main" id="{D9D7676D-7316-53C9-969A-B505027CF7FA}"/>
              </a:ext>
            </a:extLst>
          </p:cNvPr>
          <p:cNvPicPr>
            <a:picLocks noChangeAspect="1"/>
          </p:cNvPicPr>
          <p:nvPr/>
        </p:nvPicPr>
        <p:blipFill>
          <a:blip r:embed="rId3"/>
          <a:stretch>
            <a:fillRect/>
          </a:stretch>
        </p:blipFill>
        <p:spPr>
          <a:xfrm>
            <a:off x="111125" y="66448"/>
            <a:ext cx="5238750" cy="5400675"/>
          </a:xfrm>
          <a:prstGeom prst="rect">
            <a:avLst/>
          </a:prstGeom>
        </p:spPr>
      </p:pic>
      <p:pic>
        <p:nvPicPr>
          <p:cNvPr id="10" name="Picture 9" descr="A blue rectangle with white letters&#10;&#10;Description automatically generated">
            <a:extLst>
              <a:ext uri="{FF2B5EF4-FFF2-40B4-BE49-F238E27FC236}">
                <a16:creationId xmlns:a16="http://schemas.microsoft.com/office/drawing/2014/main" id="{5E452553-AABD-A715-BB4D-2EC51EF5251C}"/>
              </a:ext>
            </a:extLst>
          </p:cNvPr>
          <p:cNvPicPr>
            <a:picLocks noChangeAspect="1"/>
          </p:cNvPicPr>
          <p:nvPr/>
        </p:nvPicPr>
        <p:blipFill>
          <a:blip r:embed="rId4"/>
          <a:stretch>
            <a:fillRect/>
          </a:stretch>
        </p:blipFill>
        <p:spPr>
          <a:xfrm>
            <a:off x="6569983" y="714375"/>
            <a:ext cx="5238750" cy="476250"/>
          </a:xfrm>
          <a:prstGeom prst="rect">
            <a:avLst/>
          </a:prstGeom>
        </p:spPr>
      </p:pic>
    </p:spTree>
    <p:extLst>
      <p:ext uri="{BB962C8B-B14F-4D97-AF65-F5344CB8AC3E}">
        <p14:creationId xmlns:p14="http://schemas.microsoft.com/office/powerpoint/2010/main" val="125799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white and blue grid&#10;&#10;Description automatically generated">
            <a:extLst>
              <a:ext uri="{FF2B5EF4-FFF2-40B4-BE49-F238E27FC236}">
                <a16:creationId xmlns:a16="http://schemas.microsoft.com/office/drawing/2014/main" id="{98DFF494-FC1D-91F6-17D7-99CDD9EB5677}"/>
              </a:ext>
            </a:extLst>
          </p:cNvPr>
          <p:cNvPicPr>
            <a:picLocks noChangeAspect="1"/>
          </p:cNvPicPr>
          <p:nvPr/>
        </p:nvPicPr>
        <p:blipFill>
          <a:blip r:embed="rId2"/>
          <a:stretch>
            <a:fillRect/>
          </a:stretch>
        </p:blipFill>
        <p:spPr>
          <a:xfrm>
            <a:off x="1194278" y="321734"/>
            <a:ext cx="3952612" cy="2905170"/>
          </a:xfrm>
          <a:prstGeom prst="rect">
            <a:avLst/>
          </a:prstGeom>
        </p:spPr>
      </p:pic>
      <p:pic>
        <p:nvPicPr>
          <p:cNvPr id="5" name="Picture 4" descr="A blue and white text&#10;&#10;Description automatically generated">
            <a:extLst>
              <a:ext uri="{FF2B5EF4-FFF2-40B4-BE49-F238E27FC236}">
                <a16:creationId xmlns:a16="http://schemas.microsoft.com/office/drawing/2014/main" id="{8ADFF099-809C-E1A1-EC69-9D6D607BA07E}"/>
              </a:ext>
            </a:extLst>
          </p:cNvPr>
          <p:cNvPicPr>
            <a:picLocks noChangeAspect="1"/>
          </p:cNvPicPr>
          <p:nvPr/>
        </p:nvPicPr>
        <p:blipFill>
          <a:blip r:embed="rId3"/>
          <a:stretch>
            <a:fillRect/>
          </a:stretch>
        </p:blipFill>
        <p:spPr>
          <a:xfrm>
            <a:off x="457201" y="3837838"/>
            <a:ext cx="5426764" cy="2347075"/>
          </a:xfrm>
          <a:prstGeom prst="rect">
            <a:avLst/>
          </a:prstGeom>
        </p:spPr>
      </p:pic>
      <p:sp>
        <p:nvSpPr>
          <p:cNvPr id="11" name="Rectangle 1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extLst>
              <a:ext uri="{FF2B5EF4-FFF2-40B4-BE49-F238E27FC236}">
                <a16:creationId xmlns:a16="http://schemas.microsoft.com/office/drawing/2014/main" id="{C9BB98F5-EB3F-E779-EFC3-18E1817C74D1}"/>
              </a:ext>
            </a:extLst>
          </p:cNvPr>
          <p:cNvPicPr>
            <a:picLocks noChangeAspect="1"/>
          </p:cNvPicPr>
          <p:nvPr/>
        </p:nvPicPr>
        <p:blipFill>
          <a:blip r:embed="rId4"/>
          <a:stretch>
            <a:fillRect/>
          </a:stretch>
        </p:blipFill>
        <p:spPr>
          <a:xfrm>
            <a:off x="6308034" y="894301"/>
            <a:ext cx="5426764" cy="4924788"/>
          </a:xfrm>
          <a:prstGeom prst="rect">
            <a:avLst/>
          </a:prstGeom>
        </p:spPr>
      </p:pic>
    </p:spTree>
    <p:extLst>
      <p:ext uri="{BB962C8B-B14F-4D97-AF65-F5344CB8AC3E}">
        <p14:creationId xmlns:p14="http://schemas.microsoft.com/office/powerpoint/2010/main" val="1870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4840118-A78C-FC22-12D5-A763DAD677EF}"/>
              </a:ext>
            </a:extLst>
          </p:cNvPr>
          <p:cNvSpPr txBox="1"/>
          <p:nvPr/>
        </p:nvSpPr>
        <p:spPr>
          <a:xfrm>
            <a:off x="540988" y="2759076"/>
            <a:ext cx="3884962" cy="3009899"/>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5000"/>
              </a:lnSpc>
              <a:spcAft>
                <a:spcPts val="600"/>
              </a:spcAft>
              <a:buClr>
                <a:schemeClr val="accent1">
                  <a:lumMod val="60000"/>
                  <a:lumOff val="40000"/>
                </a:schemeClr>
              </a:buClr>
            </a:pPr>
            <a:r>
              <a:rPr lang="en-US" sz="1900">
                <a:solidFill>
                  <a:schemeClr val="tx1">
                    <a:alpha val="70000"/>
                  </a:schemeClr>
                </a:solidFill>
              </a:rPr>
              <a:t>The on-campus part of the team has been working/meeting with the club to gather and retrieve as much information that is needed to complete our assets. With the last couple meetings, we have retrieved the information needed to start our mockup &amp; digital creations. </a:t>
            </a:r>
          </a:p>
        </p:txBody>
      </p:sp>
      <p:pic>
        <p:nvPicPr>
          <p:cNvPr id="3" name="Picture 2" descr="A screenshot of a phone&#10;&#10;Description automatically generated">
            <a:extLst>
              <a:ext uri="{FF2B5EF4-FFF2-40B4-BE49-F238E27FC236}">
                <a16:creationId xmlns:a16="http://schemas.microsoft.com/office/drawing/2014/main" id="{1696A8F8-A960-E7CF-9EF2-318287D83A61}"/>
              </a:ext>
            </a:extLst>
          </p:cNvPr>
          <p:cNvPicPr>
            <a:picLocks noChangeAspect="1"/>
          </p:cNvPicPr>
          <p:nvPr/>
        </p:nvPicPr>
        <p:blipFill>
          <a:blip r:embed="rId2"/>
          <a:srcRect t="6545" b="12832"/>
          <a:stretch/>
        </p:blipFill>
        <p:spPr>
          <a:xfrm>
            <a:off x="4980212" y="540033"/>
            <a:ext cx="6670800" cy="2890800"/>
          </a:xfrm>
          <a:prstGeom prst="rect">
            <a:avLst/>
          </a:prstGeom>
        </p:spPr>
      </p:pic>
      <p:pic>
        <p:nvPicPr>
          <p:cNvPr id="2" name="Picture 1" descr="A white text on a white background&#10;&#10;Description automatically generated">
            <a:extLst>
              <a:ext uri="{FF2B5EF4-FFF2-40B4-BE49-F238E27FC236}">
                <a16:creationId xmlns:a16="http://schemas.microsoft.com/office/drawing/2014/main" id="{A8B30E31-AC31-4ABB-1015-C9FBBF2FF34B}"/>
              </a:ext>
            </a:extLst>
          </p:cNvPr>
          <p:cNvPicPr>
            <a:picLocks noChangeAspect="1"/>
          </p:cNvPicPr>
          <p:nvPr/>
        </p:nvPicPr>
        <p:blipFill>
          <a:blip r:embed="rId3"/>
          <a:srcRect l="4838" r="2861" b="3"/>
          <a:stretch/>
        </p:blipFill>
        <p:spPr>
          <a:xfrm>
            <a:off x="4980212" y="3427200"/>
            <a:ext cx="6670800" cy="2890800"/>
          </a:xfrm>
          <a:prstGeom prst="rect">
            <a:avLst/>
          </a:prstGeom>
        </p:spPr>
      </p:pic>
    </p:spTree>
    <p:extLst>
      <p:ext uri="{BB962C8B-B14F-4D97-AF65-F5344CB8AC3E}">
        <p14:creationId xmlns:p14="http://schemas.microsoft.com/office/powerpoint/2010/main" val="1520943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web page&#10;&#10;Description automatically generated">
            <a:extLst>
              <a:ext uri="{FF2B5EF4-FFF2-40B4-BE49-F238E27FC236}">
                <a16:creationId xmlns:a16="http://schemas.microsoft.com/office/drawing/2014/main" id="{D2ED13C4-B344-8803-7631-4DE90989DDE7}"/>
              </a:ext>
            </a:extLst>
          </p:cNvPr>
          <p:cNvPicPr>
            <a:picLocks noChangeAspect="1"/>
          </p:cNvPicPr>
          <p:nvPr/>
        </p:nvPicPr>
        <p:blipFill>
          <a:blip r:embed="rId2"/>
          <a:srcRect l="615" r="38304" b="-1"/>
          <a:stretch/>
        </p:blipFill>
        <p:spPr>
          <a:xfrm>
            <a:off x="20" y="10"/>
            <a:ext cx="3862780" cy="3430790"/>
          </a:xfrm>
          <a:prstGeom prst="rect">
            <a:avLst/>
          </a:prstGeom>
        </p:spPr>
      </p:pic>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Description automatically generated">
            <a:extLst>
              <a:ext uri="{FF2B5EF4-FFF2-40B4-BE49-F238E27FC236}">
                <a16:creationId xmlns:a16="http://schemas.microsoft.com/office/drawing/2014/main" id="{0B2D4D99-3CFE-68B5-F191-A7AACF7BDA8A}"/>
              </a:ext>
            </a:extLst>
          </p:cNvPr>
          <p:cNvPicPr>
            <a:picLocks noChangeAspect="1"/>
          </p:cNvPicPr>
          <p:nvPr/>
        </p:nvPicPr>
        <p:blipFill>
          <a:blip r:embed="rId3"/>
          <a:srcRect t="20008" r="5" b="5"/>
          <a:stretch/>
        </p:blipFill>
        <p:spPr>
          <a:xfrm>
            <a:off x="20" y="3427200"/>
            <a:ext cx="3862780" cy="3430800"/>
          </a:xfrm>
          <a:prstGeom prst="rect">
            <a:avLst/>
          </a:prstGeom>
        </p:spPr>
      </p:pic>
      <p:sp>
        <p:nvSpPr>
          <p:cNvPr id="4" name="TextBox 3">
            <a:extLst>
              <a:ext uri="{FF2B5EF4-FFF2-40B4-BE49-F238E27FC236}">
                <a16:creationId xmlns:a16="http://schemas.microsoft.com/office/drawing/2014/main" id="{9B90D2FF-10AF-11EE-D21C-A05B09064DE7}"/>
              </a:ext>
            </a:extLst>
          </p:cNvPr>
          <p:cNvSpPr txBox="1"/>
          <p:nvPr/>
        </p:nvSpPr>
        <p:spPr>
          <a:xfrm>
            <a:off x="4984750" y="2759076"/>
            <a:ext cx="6121400" cy="3009899"/>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5000"/>
              </a:lnSpc>
              <a:spcAft>
                <a:spcPts val="600"/>
              </a:spcAft>
              <a:buClr>
                <a:schemeClr val="accent1">
                  <a:lumMod val="60000"/>
                  <a:lumOff val="40000"/>
                </a:schemeClr>
              </a:buClr>
            </a:pPr>
            <a:r>
              <a:rPr lang="en-US" sz="2000">
                <a:solidFill>
                  <a:schemeClr val="tx1">
                    <a:alpha val="70000"/>
                  </a:schemeClr>
                </a:solidFill>
              </a:rPr>
              <a:t>With the information Philip has gathered and surveyed the club to get his ideas on what the completed flyers are going to contain and the information they are going to hold!</a:t>
            </a:r>
          </a:p>
        </p:txBody>
      </p:sp>
    </p:spTree>
    <p:extLst>
      <p:ext uri="{BB962C8B-B14F-4D97-AF65-F5344CB8AC3E}">
        <p14:creationId xmlns:p14="http://schemas.microsoft.com/office/powerpoint/2010/main" val="375398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1D6B34F-7BF9-4DD7-81F6-50B3C2323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on a white background&#10;&#10;Description automatically generated">
            <a:extLst>
              <a:ext uri="{FF2B5EF4-FFF2-40B4-BE49-F238E27FC236}">
                <a16:creationId xmlns:a16="http://schemas.microsoft.com/office/drawing/2014/main" id="{B9EF2686-DAA7-0727-B740-668EF1F551E1}"/>
              </a:ext>
            </a:extLst>
          </p:cNvPr>
          <p:cNvPicPr>
            <a:picLocks noChangeAspect="1"/>
          </p:cNvPicPr>
          <p:nvPr/>
        </p:nvPicPr>
        <p:blipFill>
          <a:blip r:embed="rId2"/>
          <a:stretch>
            <a:fillRect/>
          </a:stretch>
        </p:blipFill>
        <p:spPr>
          <a:xfrm>
            <a:off x="189351" y="184269"/>
            <a:ext cx="5717429" cy="2162390"/>
          </a:xfrm>
          <a:prstGeom prst="rect">
            <a:avLst/>
          </a:prstGeom>
        </p:spPr>
      </p:pic>
      <p:pic>
        <p:nvPicPr>
          <p:cNvPr id="2" name="Picture 1" descr="A screenshot of a workshop&#10;&#10;Description automatically generated">
            <a:extLst>
              <a:ext uri="{FF2B5EF4-FFF2-40B4-BE49-F238E27FC236}">
                <a16:creationId xmlns:a16="http://schemas.microsoft.com/office/drawing/2014/main" id="{D106E721-39EE-2351-88A0-C309A6DA25FD}"/>
              </a:ext>
            </a:extLst>
          </p:cNvPr>
          <p:cNvPicPr>
            <a:picLocks noChangeAspect="1"/>
          </p:cNvPicPr>
          <p:nvPr/>
        </p:nvPicPr>
        <p:blipFill>
          <a:blip r:embed="rId3"/>
          <a:stretch>
            <a:fillRect/>
          </a:stretch>
        </p:blipFill>
        <p:spPr>
          <a:xfrm>
            <a:off x="6684055" y="851580"/>
            <a:ext cx="5182961" cy="4574268"/>
          </a:xfrm>
          <a:prstGeom prst="rect">
            <a:avLst/>
          </a:prstGeom>
        </p:spPr>
      </p:pic>
      <p:sp>
        <p:nvSpPr>
          <p:cNvPr id="5" name="TextBox 4">
            <a:extLst>
              <a:ext uri="{FF2B5EF4-FFF2-40B4-BE49-F238E27FC236}">
                <a16:creationId xmlns:a16="http://schemas.microsoft.com/office/drawing/2014/main" id="{47C4F0A1-87F0-2AAE-CFED-0686AFDC27C8}"/>
              </a:ext>
            </a:extLst>
          </p:cNvPr>
          <p:cNvSpPr txBox="1"/>
          <p:nvPr/>
        </p:nvSpPr>
        <p:spPr>
          <a:xfrm>
            <a:off x="6678083" y="232833"/>
            <a:ext cx="5069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ORIGINAL</a:t>
            </a:r>
          </a:p>
        </p:txBody>
      </p:sp>
      <p:sp>
        <p:nvSpPr>
          <p:cNvPr id="6" name="TextBox 5">
            <a:extLst>
              <a:ext uri="{FF2B5EF4-FFF2-40B4-BE49-F238E27FC236}">
                <a16:creationId xmlns:a16="http://schemas.microsoft.com/office/drawing/2014/main" id="{0C5FE79A-42A5-197E-57AB-B6243DF97C95}"/>
              </a:ext>
            </a:extLst>
          </p:cNvPr>
          <p:cNvSpPr txBox="1"/>
          <p:nvPr/>
        </p:nvSpPr>
        <p:spPr>
          <a:xfrm>
            <a:off x="529166" y="2497666"/>
            <a:ext cx="42756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REFORMED/REVAMPED</a:t>
            </a:r>
          </a:p>
        </p:txBody>
      </p:sp>
      <p:pic>
        <p:nvPicPr>
          <p:cNvPr id="8" name="Picture 7">
            <a:extLst>
              <a:ext uri="{FF2B5EF4-FFF2-40B4-BE49-F238E27FC236}">
                <a16:creationId xmlns:a16="http://schemas.microsoft.com/office/drawing/2014/main" id="{24E0ACF6-A433-C5FD-2CC7-8837AB5E3FC8}"/>
              </a:ext>
            </a:extLst>
          </p:cNvPr>
          <p:cNvPicPr>
            <a:picLocks noChangeAspect="1"/>
          </p:cNvPicPr>
          <p:nvPr/>
        </p:nvPicPr>
        <p:blipFill>
          <a:blip r:embed="rId4"/>
          <a:stretch>
            <a:fillRect/>
          </a:stretch>
        </p:blipFill>
        <p:spPr>
          <a:xfrm>
            <a:off x="439150" y="2869504"/>
            <a:ext cx="5267779" cy="3806372"/>
          </a:xfrm>
          <a:prstGeom prst="rect">
            <a:avLst/>
          </a:prstGeom>
        </p:spPr>
      </p:pic>
      <p:sp>
        <p:nvSpPr>
          <p:cNvPr id="9" name="TextBox 8">
            <a:extLst>
              <a:ext uri="{FF2B5EF4-FFF2-40B4-BE49-F238E27FC236}">
                <a16:creationId xmlns:a16="http://schemas.microsoft.com/office/drawing/2014/main" id="{4C1CE000-A031-76A5-47D5-84D977B81200}"/>
              </a:ext>
            </a:extLst>
          </p:cNvPr>
          <p:cNvSpPr txBox="1"/>
          <p:nvPr/>
        </p:nvSpPr>
        <p:spPr>
          <a:xfrm>
            <a:off x="6085417" y="5545666"/>
            <a:ext cx="54821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Anthony created a mockup of what the club's logo could look like with some touch-ups and color remodeling. </a:t>
            </a:r>
          </a:p>
        </p:txBody>
      </p:sp>
    </p:spTree>
    <p:extLst>
      <p:ext uri="{BB962C8B-B14F-4D97-AF65-F5344CB8AC3E}">
        <p14:creationId xmlns:p14="http://schemas.microsoft.com/office/powerpoint/2010/main" val="301187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7BF27BB-558F-B552-8900-2603C5BA1474}"/>
              </a:ext>
            </a:extLst>
          </p:cNvPr>
          <p:cNvSpPr txBox="1"/>
          <p:nvPr/>
        </p:nvSpPr>
        <p:spPr>
          <a:xfrm>
            <a:off x="1080000" y="2759076"/>
            <a:ext cx="4460874" cy="3009899"/>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5000"/>
              </a:lnSpc>
              <a:spcAft>
                <a:spcPts val="600"/>
              </a:spcAft>
              <a:buClr>
                <a:schemeClr val="accent1">
                  <a:lumMod val="60000"/>
                  <a:lumOff val="40000"/>
                </a:schemeClr>
              </a:buClr>
            </a:pPr>
            <a:r>
              <a:rPr lang="en-US" sz="2000">
                <a:solidFill>
                  <a:schemeClr val="tx1">
                    <a:alpha val="70000"/>
                  </a:schemeClr>
                </a:solidFill>
              </a:rPr>
              <a:t>Kaitlyn received the UAT logo and video footage needed to start/create the promo video! Adding a leg in the race towards completion and setting us on-time and on-track.</a:t>
            </a:r>
          </a:p>
        </p:txBody>
      </p:sp>
      <p:sp>
        <p:nvSpPr>
          <p:cNvPr id="14" name="Rectangle 13">
            <a:extLst>
              <a:ext uri="{FF2B5EF4-FFF2-40B4-BE49-F238E27FC236}">
                <a16:creationId xmlns:a16="http://schemas.microsoft.com/office/drawing/2014/main" id="{C0B9CDC7-5D3C-4184-9491-855E59362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3" name="Picture 2" descr="A screenshot of a computer&#10;&#10;Description automatically generated">
            <a:extLst>
              <a:ext uri="{FF2B5EF4-FFF2-40B4-BE49-F238E27FC236}">
                <a16:creationId xmlns:a16="http://schemas.microsoft.com/office/drawing/2014/main" id="{BBB6ED9D-282B-A9AE-3B25-D2358449AD88}"/>
              </a:ext>
            </a:extLst>
          </p:cNvPr>
          <p:cNvPicPr>
            <a:picLocks noChangeAspect="1"/>
          </p:cNvPicPr>
          <p:nvPr/>
        </p:nvPicPr>
        <p:blipFill>
          <a:blip r:embed="rId2"/>
          <a:stretch>
            <a:fillRect/>
          </a:stretch>
        </p:blipFill>
        <p:spPr>
          <a:xfrm>
            <a:off x="7212014" y="873835"/>
            <a:ext cx="4438998" cy="2086329"/>
          </a:xfrm>
          <a:prstGeom prst="rect">
            <a:avLst/>
          </a:prstGeom>
        </p:spPr>
      </p:pic>
      <p:pic>
        <p:nvPicPr>
          <p:cNvPr id="4" name="Picture 3" descr="A screenshot of a video&#10;&#10;Description automatically generated">
            <a:extLst>
              <a:ext uri="{FF2B5EF4-FFF2-40B4-BE49-F238E27FC236}">
                <a16:creationId xmlns:a16="http://schemas.microsoft.com/office/drawing/2014/main" id="{1FC9F2F8-7287-0501-5625-D1300248D98F}"/>
              </a:ext>
            </a:extLst>
          </p:cNvPr>
          <p:cNvPicPr>
            <a:picLocks noChangeAspect="1"/>
          </p:cNvPicPr>
          <p:nvPr/>
        </p:nvPicPr>
        <p:blipFill>
          <a:blip r:embed="rId3"/>
          <a:stretch>
            <a:fillRect/>
          </a:stretch>
        </p:blipFill>
        <p:spPr>
          <a:xfrm>
            <a:off x="7212014" y="3969969"/>
            <a:ext cx="4438998" cy="1942061"/>
          </a:xfrm>
          <a:prstGeom prst="rect">
            <a:avLst/>
          </a:prstGeom>
        </p:spPr>
      </p:pic>
    </p:spTree>
    <p:extLst>
      <p:ext uri="{BB962C8B-B14F-4D97-AF65-F5344CB8AC3E}">
        <p14:creationId xmlns:p14="http://schemas.microsoft.com/office/powerpoint/2010/main" val="3910646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hat&#10;&#10;Description automatically generated">
            <a:extLst>
              <a:ext uri="{FF2B5EF4-FFF2-40B4-BE49-F238E27FC236}">
                <a16:creationId xmlns:a16="http://schemas.microsoft.com/office/drawing/2014/main" id="{5D9A28EC-4647-20DA-122B-AA1855652C43}"/>
              </a:ext>
            </a:extLst>
          </p:cNvPr>
          <p:cNvPicPr>
            <a:picLocks noChangeAspect="1"/>
          </p:cNvPicPr>
          <p:nvPr/>
        </p:nvPicPr>
        <p:blipFill>
          <a:blip r:embed="rId2"/>
          <a:srcRect r="2" b="5219"/>
          <a:stretch/>
        </p:blipFill>
        <p:spPr>
          <a:xfrm>
            <a:off x="20" y="10"/>
            <a:ext cx="3870969" cy="6857990"/>
          </a:xfrm>
          <a:prstGeom prst="rect">
            <a:avLst/>
          </a:prstGeom>
        </p:spPr>
      </p:pic>
      <p:cxnSp>
        <p:nvCxnSpPr>
          <p:cNvPr id="28" name="Straight Connector 27">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AA56B3F-14AF-9D19-72C5-17051E1B5145}"/>
              </a:ext>
            </a:extLst>
          </p:cNvPr>
          <p:cNvSpPr txBox="1"/>
          <p:nvPr/>
        </p:nvSpPr>
        <p:spPr>
          <a:xfrm>
            <a:off x="4984750" y="2759076"/>
            <a:ext cx="6121400" cy="3009899"/>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15000"/>
              </a:lnSpc>
              <a:spcAft>
                <a:spcPts val="600"/>
              </a:spcAft>
              <a:buClr>
                <a:schemeClr val="accent1">
                  <a:lumMod val="60000"/>
                  <a:lumOff val="40000"/>
                </a:schemeClr>
              </a:buClr>
            </a:pPr>
            <a:r>
              <a:rPr lang="en-US" sz="1900">
                <a:solidFill>
                  <a:schemeClr val="tx1">
                    <a:alpha val="70000"/>
                  </a:schemeClr>
                </a:solidFill>
              </a:rPr>
              <a:t>The team has completed a lot along the way and now that we have completed what we need to get things onto the next step, we are beginning to roll out the assignments for the next step with the goals and target completion dates. We can say we are on-target and will have our assets for the club rolling out on a timely manner each week. This goes along with current and up to date information on where we are and when things can be expected!</a:t>
            </a:r>
          </a:p>
        </p:txBody>
      </p:sp>
    </p:spTree>
    <p:extLst>
      <p:ext uri="{BB962C8B-B14F-4D97-AF65-F5344CB8AC3E}">
        <p14:creationId xmlns:p14="http://schemas.microsoft.com/office/powerpoint/2010/main" val="12395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35FC2BB-2DB5-79F3-3D93-B34C776A4C9A}"/>
              </a:ext>
            </a:extLst>
          </p:cNvPr>
          <p:cNvSpPr txBox="1"/>
          <p:nvPr/>
        </p:nvSpPr>
        <p:spPr>
          <a:xfrm>
            <a:off x="1080000" y="2759076"/>
            <a:ext cx="4460874" cy="3009899"/>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5000"/>
              </a:lnSpc>
              <a:spcAft>
                <a:spcPts val="600"/>
              </a:spcAft>
              <a:buClr>
                <a:schemeClr val="accent1">
                  <a:lumMod val="60000"/>
                  <a:lumOff val="40000"/>
                </a:schemeClr>
              </a:buClr>
            </a:pPr>
            <a:r>
              <a:rPr lang="en-US" sz="2000">
                <a:solidFill>
                  <a:schemeClr val="tx1">
                    <a:alpha val="70000"/>
                  </a:schemeClr>
                </a:solidFill>
              </a:rPr>
              <a:t>Our team is meeting weekly to stay on task and review completions and keep each other on task and up to date on what is going on within the one another's tasks and if anything is holding us back from reaching the goals we are setting. </a:t>
            </a:r>
          </a:p>
        </p:txBody>
      </p:sp>
      <p:sp>
        <p:nvSpPr>
          <p:cNvPr id="16" name="Rectangle 15">
            <a:extLst>
              <a:ext uri="{FF2B5EF4-FFF2-40B4-BE49-F238E27FC236}">
                <a16:creationId xmlns:a16="http://schemas.microsoft.com/office/drawing/2014/main" id="{AA11AC2B-E0EE-4BB9-8BC1-EC5DA9DB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2" name="Picture 1" descr="A screenshot of a group of chat boxes&#10;&#10;Description automatically generated">
            <a:extLst>
              <a:ext uri="{FF2B5EF4-FFF2-40B4-BE49-F238E27FC236}">
                <a16:creationId xmlns:a16="http://schemas.microsoft.com/office/drawing/2014/main" id="{BCE793F4-0241-FA8B-B99D-26B6DA23D86F}"/>
              </a:ext>
            </a:extLst>
          </p:cNvPr>
          <p:cNvPicPr>
            <a:picLocks noChangeAspect="1"/>
          </p:cNvPicPr>
          <p:nvPr/>
        </p:nvPicPr>
        <p:blipFill>
          <a:blip r:embed="rId2"/>
          <a:stretch>
            <a:fillRect/>
          </a:stretch>
        </p:blipFill>
        <p:spPr>
          <a:xfrm>
            <a:off x="7198864" y="1239028"/>
            <a:ext cx="4452148" cy="4380007"/>
          </a:xfrm>
          <a:prstGeom prst="rect">
            <a:avLst/>
          </a:prstGeom>
        </p:spPr>
      </p:pic>
    </p:spTree>
    <p:extLst>
      <p:ext uri="{BB962C8B-B14F-4D97-AF65-F5344CB8AC3E}">
        <p14:creationId xmlns:p14="http://schemas.microsoft.com/office/powerpoint/2010/main" val="216745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3059B-AF8D-467E-BDB3-CD063FDD209D}">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87FEE6A-70C7-4994-95E7-698D6AC488D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A5F18C-93E4-4C3A-A312-44EF0CB57AC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LeafVTI</Template>
  <TotalTime>6</TotalTime>
  <Words>401</Words>
  <Application>Microsoft Office PowerPoint</Application>
  <PresentationFormat>Widescreen</PresentationFormat>
  <Paragraphs>21</Paragraphs>
  <Slides>11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Next LT Pro Light</vt:lpstr>
      <vt:lpstr>Bell MT</vt:lpstr>
      <vt:lpstr>Calibri</vt:lpstr>
      <vt:lpstr>Rockwell Nova Light</vt:lpstr>
      <vt:lpstr>Wingdings</vt:lpstr>
      <vt:lpstr>LeafVTI</vt:lpstr>
      <vt:lpstr>Milestone: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projects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Shannon Richardson</cp:lastModifiedBy>
  <cp:revision>2</cp:revision>
  <dcterms:created xsi:type="dcterms:W3CDTF">2024-09-27T14:11:41Z</dcterms:created>
  <dcterms:modified xsi:type="dcterms:W3CDTF">2025-03-20T05:02:23Z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